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6" r:id="rId3"/>
    <p:sldId id="270" r:id="rId4"/>
    <p:sldId id="271" r:id="rId5"/>
    <p:sldId id="259" r:id="rId6"/>
    <p:sldId id="260" r:id="rId7"/>
    <p:sldId id="262" r:id="rId8"/>
    <p:sldId id="261" r:id="rId9"/>
    <p:sldId id="263" r:id="rId10"/>
    <p:sldId id="272" r:id="rId11"/>
    <p:sldId id="273" r:id="rId12"/>
    <p:sldId id="274" r:id="rId1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3C0"/>
    <a:srgbClr val="000066"/>
    <a:srgbClr val="363689"/>
    <a:srgbClr val="002776"/>
    <a:srgbClr val="0027BC"/>
    <a:srgbClr val="033399"/>
    <a:srgbClr val="0096FA"/>
    <a:srgbClr val="BEBEBE"/>
    <a:srgbClr val="0000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AA8653-A60A-4588-B377-6AB6055CD990}" v="5" dt="2022-06-12T21:37:17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11" autoAdjust="0"/>
  </p:normalViewPr>
  <p:slideViewPr>
    <p:cSldViewPr>
      <p:cViewPr varScale="1">
        <p:scale>
          <a:sx n="114" d="100"/>
          <a:sy n="114" d="100"/>
        </p:scale>
        <p:origin x="13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Horackova" userId="32b7fb032ad875ac" providerId="LiveId" clId="{2365A49E-2A7F-463B-8BF8-7586F960A4E4}"/>
    <pc:docChg chg="undo redo custSel addSld delSld modSld">
      <pc:chgData name="Jana Horackova" userId="32b7fb032ad875ac" providerId="LiveId" clId="{2365A49E-2A7F-463B-8BF8-7586F960A4E4}" dt="2022-06-10T14:22:27.542" v="69" actId="20577"/>
      <pc:docMkLst>
        <pc:docMk/>
      </pc:docMkLst>
      <pc:sldChg chg="modSp mod">
        <pc:chgData name="Jana Horackova" userId="32b7fb032ad875ac" providerId="LiveId" clId="{2365A49E-2A7F-463B-8BF8-7586F960A4E4}" dt="2022-06-10T12:53:59.640" v="10" actId="20577"/>
        <pc:sldMkLst>
          <pc:docMk/>
          <pc:sldMk cId="0" sldId="256"/>
        </pc:sldMkLst>
        <pc:spChg chg="mod">
          <ac:chgData name="Jana Horackova" userId="32b7fb032ad875ac" providerId="LiveId" clId="{2365A49E-2A7F-463B-8BF8-7586F960A4E4}" dt="2022-06-10T12:53:59.640" v="10" actId="20577"/>
          <ac:spMkLst>
            <pc:docMk/>
            <pc:sldMk cId="0" sldId="256"/>
            <ac:spMk id="7" creationId="{3F637588-46E5-AABE-0904-6B7C275701A0}"/>
          </ac:spMkLst>
        </pc:spChg>
      </pc:sldChg>
      <pc:sldChg chg="modSp mod">
        <pc:chgData name="Jana Horackova" userId="32b7fb032ad875ac" providerId="LiveId" clId="{2365A49E-2A7F-463B-8BF8-7586F960A4E4}" dt="2022-06-10T13:26:34.984" v="42" actId="692"/>
        <pc:sldMkLst>
          <pc:docMk/>
          <pc:sldMk cId="2009989752" sldId="261"/>
        </pc:sldMkLst>
        <pc:graphicFrameChg chg="mod">
          <ac:chgData name="Jana Horackova" userId="32b7fb032ad875ac" providerId="LiveId" clId="{2365A49E-2A7F-463B-8BF8-7586F960A4E4}" dt="2022-06-10T13:26:34.984" v="42" actId="692"/>
          <ac:graphicFrameMkLst>
            <pc:docMk/>
            <pc:sldMk cId="2009989752" sldId="261"/>
            <ac:graphicFrameMk id="6" creationId="{58ACA250-6190-32B5-853A-86608FBA677E}"/>
          </ac:graphicFrameMkLst>
        </pc:graphicFrameChg>
      </pc:sldChg>
      <pc:sldChg chg="del">
        <pc:chgData name="Jana Horackova" userId="32b7fb032ad875ac" providerId="LiveId" clId="{2365A49E-2A7F-463B-8BF8-7586F960A4E4}" dt="2022-06-10T14:21:37.933" v="65" actId="2696"/>
        <pc:sldMkLst>
          <pc:docMk/>
          <pc:sldMk cId="2558351388" sldId="264"/>
        </pc:sldMkLst>
      </pc:sldChg>
      <pc:sldChg chg="modSp mod">
        <pc:chgData name="Jana Horackova" userId="32b7fb032ad875ac" providerId="LiveId" clId="{2365A49E-2A7F-463B-8BF8-7586F960A4E4}" dt="2022-06-10T14:09:49.277" v="53" actId="20577"/>
        <pc:sldMkLst>
          <pc:docMk/>
          <pc:sldMk cId="2629672643" sldId="266"/>
        </pc:sldMkLst>
        <pc:spChg chg="mod">
          <ac:chgData name="Jana Horackova" userId="32b7fb032ad875ac" providerId="LiveId" clId="{2365A49E-2A7F-463B-8BF8-7586F960A4E4}" dt="2022-06-10T14:09:49.277" v="53" actId="20577"/>
          <ac:spMkLst>
            <pc:docMk/>
            <pc:sldMk cId="2629672643" sldId="266"/>
            <ac:spMk id="16389" creationId="{D75B8E91-8F77-1916-A7D8-798874F3F755}"/>
          </ac:spMkLst>
        </pc:spChg>
      </pc:sldChg>
      <pc:sldChg chg="del">
        <pc:chgData name="Jana Horackova" userId="32b7fb032ad875ac" providerId="LiveId" clId="{2365A49E-2A7F-463B-8BF8-7586F960A4E4}" dt="2022-06-10T13:05:37.359" v="37" actId="2696"/>
        <pc:sldMkLst>
          <pc:docMk/>
          <pc:sldMk cId="777881148" sldId="268"/>
        </pc:sldMkLst>
      </pc:sldChg>
      <pc:sldChg chg="modSp mod">
        <pc:chgData name="Jana Horackova" userId="32b7fb032ad875ac" providerId="LiveId" clId="{2365A49E-2A7F-463B-8BF8-7586F960A4E4}" dt="2022-06-10T14:05:15.344" v="46" actId="20577"/>
        <pc:sldMkLst>
          <pc:docMk/>
          <pc:sldMk cId="1530363430" sldId="270"/>
        </pc:sldMkLst>
        <pc:spChg chg="mod">
          <ac:chgData name="Jana Horackova" userId="32b7fb032ad875ac" providerId="LiveId" clId="{2365A49E-2A7F-463B-8BF8-7586F960A4E4}" dt="2022-06-10T14:05:15.344" v="46" actId="20577"/>
          <ac:spMkLst>
            <pc:docMk/>
            <pc:sldMk cId="1530363430" sldId="270"/>
            <ac:spMk id="16389" creationId="{D75B8E91-8F77-1916-A7D8-798874F3F755}"/>
          </ac:spMkLst>
        </pc:spChg>
      </pc:sldChg>
      <pc:sldChg chg="addSp delSp modSp mod">
        <pc:chgData name="Jana Horackova" userId="32b7fb032ad875ac" providerId="LiveId" clId="{2365A49E-2A7F-463B-8BF8-7586F960A4E4}" dt="2022-06-10T13:42:49.281" v="43" actId="20577"/>
        <pc:sldMkLst>
          <pc:docMk/>
          <pc:sldMk cId="2570442906" sldId="271"/>
        </pc:sldMkLst>
        <pc:spChg chg="mod">
          <ac:chgData name="Jana Horackova" userId="32b7fb032ad875ac" providerId="LiveId" clId="{2365A49E-2A7F-463B-8BF8-7586F960A4E4}" dt="2022-06-10T13:42:49.281" v="43" actId="20577"/>
          <ac:spMkLst>
            <pc:docMk/>
            <pc:sldMk cId="2570442906" sldId="271"/>
            <ac:spMk id="16389" creationId="{D75B8E91-8F77-1916-A7D8-798874F3F755}"/>
          </ac:spMkLst>
        </pc:spChg>
        <pc:picChg chg="add mod modCrop">
          <ac:chgData name="Jana Horackova" userId="32b7fb032ad875ac" providerId="LiveId" clId="{2365A49E-2A7F-463B-8BF8-7586F960A4E4}" dt="2022-06-10T13:03:35.922" v="25" actId="1038"/>
          <ac:picMkLst>
            <pc:docMk/>
            <pc:sldMk cId="2570442906" sldId="271"/>
            <ac:picMk id="3" creationId="{F9F41165-4FB3-B1BE-D302-6B781F223F2F}"/>
          </ac:picMkLst>
        </pc:picChg>
        <pc:picChg chg="del">
          <ac:chgData name="Jana Horackova" userId="32b7fb032ad875ac" providerId="LiveId" clId="{2365A49E-2A7F-463B-8BF8-7586F960A4E4}" dt="2022-06-10T13:03:46.422" v="26" actId="478"/>
          <ac:picMkLst>
            <pc:docMk/>
            <pc:sldMk cId="2570442906" sldId="271"/>
            <ac:picMk id="13" creationId="{54542BB4-0F0E-58E2-BCC7-2584C2117E6D}"/>
          </ac:picMkLst>
        </pc:picChg>
      </pc:sldChg>
      <pc:sldChg chg="addSp delSp modSp mod">
        <pc:chgData name="Jana Horackova" userId="32b7fb032ad875ac" providerId="LiveId" clId="{2365A49E-2A7F-463B-8BF8-7586F960A4E4}" dt="2022-06-10T14:22:27.542" v="69" actId="20577"/>
        <pc:sldMkLst>
          <pc:docMk/>
          <pc:sldMk cId="1446066393" sldId="272"/>
        </pc:sldMkLst>
        <pc:spChg chg="mod">
          <ac:chgData name="Jana Horackova" userId="32b7fb032ad875ac" providerId="LiveId" clId="{2365A49E-2A7F-463B-8BF8-7586F960A4E4}" dt="2022-06-10T13:05:42.750" v="38" actId="20577"/>
          <ac:spMkLst>
            <pc:docMk/>
            <pc:sldMk cId="1446066393" sldId="272"/>
            <ac:spMk id="6" creationId="{6891D2AE-3988-952A-31B3-B83940D79E36}"/>
          </ac:spMkLst>
        </pc:spChg>
        <pc:spChg chg="mod">
          <ac:chgData name="Jana Horackova" userId="32b7fb032ad875ac" providerId="LiveId" clId="{2365A49E-2A7F-463B-8BF8-7586F960A4E4}" dt="2022-06-10T14:22:27.542" v="69" actId="20577"/>
          <ac:spMkLst>
            <pc:docMk/>
            <pc:sldMk cId="1446066393" sldId="272"/>
            <ac:spMk id="16387" creationId="{41019659-A0DB-8BB2-A274-DCD46E520E16}"/>
          </ac:spMkLst>
        </pc:spChg>
        <pc:picChg chg="del">
          <ac:chgData name="Jana Horackova" userId="32b7fb032ad875ac" providerId="LiveId" clId="{2365A49E-2A7F-463B-8BF8-7586F960A4E4}" dt="2022-06-10T13:04:54" v="28" actId="478"/>
          <ac:picMkLst>
            <pc:docMk/>
            <pc:sldMk cId="1446066393" sldId="272"/>
            <ac:picMk id="11" creationId="{FA89FE8B-63BE-ED43-A0B9-1703326052F5}"/>
          </ac:picMkLst>
        </pc:picChg>
        <pc:picChg chg="add mod ord">
          <ac:chgData name="Jana Horackova" userId="32b7fb032ad875ac" providerId="LiveId" clId="{2365A49E-2A7F-463B-8BF8-7586F960A4E4}" dt="2022-06-10T13:05:20.345" v="35" actId="1076"/>
          <ac:picMkLst>
            <pc:docMk/>
            <pc:sldMk cId="1446066393" sldId="272"/>
            <ac:picMk id="12" creationId="{32088E19-DBE5-E1B9-2CC8-971CA65A0241}"/>
          </ac:picMkLst>
        </pc:picChg>
      </pc:sldChg>
      <pc:sldChg chg="modSp add mod">
        <pc:chgData name="Jana Horackova" userId="32b7fb032ad875ac" providerId="LiveId" clId="{2365A49E-2A7F-463B-8BF8-7586F960A4E4}" dt="2022-06-10T14:22:23.619" v="68" actId="20577"/>
        <pc:sldMkLst>
          <pc:docMk/>
          <pc:sldMk cId="597040089" sldId="273"/>
        </pc:sldMkLst>
        <pc:spChg chg="mod">
          <ac:chgData name="Jana Horackova" userId="32b7fb032ad875ac" providerId="LiveId" clId="{2365A49E-2A7F-463B-8BF8-7586F960A4E4}" dt="2022-06-10T14:22:23.619" v="68" actId="20577"/>
          <ac:spMkLst>
            <pc:docMk/>
            <pc:sldMk cId="597040089" sldId="273"/>
            <ac:spMk id="16387" creationId="{41019659-A0DB-8BB2-A274-DCD46E520E16}"/>
          </ac:spMkLst>
        </pc:spChg>
      </pc:sldChg>
      <pc:sldChg chg="addSp delSp modSp new add del setBg">
        <pc:chgData name="Jana Horackova" userId="32b7fb032ad875ac" providerId="LiveId" clId="{2365A49E-2A7F-463B-8BF8-7586F960A4E4}" dt="2022-06-10T14:22:18.527" v="67" actId="478"/>
        <pc:sldMkLst>
          <pc:docMk/>
          <pc:sldMk cId="1331534649" sldId="274"/>
        </pc:sldMkLst>
        <pc:spChg chg="del">
          <ac:chgData name="Jana Horackova" userId="32b7fb032ad875ac" providerId="LiveId" clId="{2365A49E-2A7F-463B-8BF8-7586F960A4E4}" dt="2022-06-10T14:13:13.286" v="55" actId="931"/>
          <ac:spMkLst>
            <pc:docMk/>
            <pc:sldMk cId="1331534649" sldId="274"/>
            <ac:spMk id="3" creationId="{92D6A8A3-A2A7-BD75-9451-0BF373F04719}"/>
          </ac:spMkLst>
        </pc:spChg>
        <pc:spChg chg="del">
          <ac:chgData name="Jana Horackova" userId="32b7fb032ad875ac" providerId="LiveId" clId="{2365A49E-2A7F-463B-8BF8-7586F960A4E4}" dt="2022-06-10T14:22:18.527" v="67" actId="478"/>
          <ac:spMkLst>
            <pc:docMk/>
            <pc:sldMk cId="1331534649" sldId="274"/>
            <ac:spMk id="4" creationId="{D9DEE4D1-7D95-676E-2343-1B3B6C88E30E}"/>
          </ac:spMkLst>
        </pc:spChg>
        <pc:picChg chg="add mod">
          <ac:chgData name="Jana Horackova" userId="32b7fb032ad875ac" providerId="LiveId" clId="{2365A49E-2A7F-463B-8BF8-7586F960A4E4}" dt="2022-06-10T14:18:29.384" v="64" actId="692"/>
          <ac:picMkLst>
            <pc:docMk/>
            <pc:sldMk cId="1331534649" sldId="274"/>
            <ac:picMk id="6" creationId="{582E8B32-0189-F05E-5B87-62655A2BFFF1}"/>
          </ac:picMkLst>
        </pc:picChg>
      </pc:sldChg>
    </pc:docChg>
  </pc:docChgLst>
  <pc:docChgLst>
    <pc:chgData name="Jana Márová" userId="32b7fb032ad875ac" providerId="LiveId" clId="{21AA8653-A60A-4588-B377-6AB6055CD990}"/>
    <pc:docChg chg="addSld delSld modSld">
      <pc:chgData name="Jana Márová" userId="32b7fb032ad875ac" providerId="LiveId" clId="{21AA8653-A60A-4588-B377-6AB6055CD990}" dt="2022-06-12T21:37:17.724" v="13" actId="14100"/>
      <pc:docMkLst>
        <pc:docMk/>
      </pc:docMkLst>
      <pc:sldChg chg="del">
        <pc:chgData name="Jana Márová" userId="32b7fb032ad875ac" providerId="LiveId" clId="{21AA8653-A60A-4588-B377-6AB6055CD990}" dt="2022-06-09T22:14:45.666" v="7" actId="2696"/>
        <pc:sldMkLst>
          <pc:docMk/>
          <pc:sldMk cId="3998190767" sldId="267"/>
        </pc:sldMkLst>
      </pc:sldChg>
      <pc:sldChg chg="modSp mod">
        <pc:chgData name="Jana Márová" userId="32b7fb032ad875ac" providerId="LiveId" clId="{21AA8653-A60A-4588-B377-6AB6055CD990}" dt="2022-06-09T22:14:52.834" v="8" actId="20577"/>
        <pc:sldMkLst>
          <pc:docMk/>
          <pc:sldMk cId="777881148" sldId="268"/>
        </pc:sldMkLst>
        <pc:spChg chg="mod">
          <ac:chgData name="Jana Márová" userId="32b7fb032ad875ac" providerId="LiveId" clId="{21AA8653-A60A-4588-B377-6AB6055CD990}" dt="2022-06-09T22:14:52.834" v="8" actId="20577"/>
          <ac:spMkLst>
            <pc:docMk/>
            <pc:sldMk cId="777881148" sldId="268"/>
            <ac:spMk id="6" creationId="{6891D2AE-3988-952A-31B3-B83940D79E36}"/>
          </ac:spMkLst>
        </pc:spChg>
        <pc:picChg chg="mod">
          <ac:chgData name="Jana Márová" userId="32b7fb032ad875ac" providerId="LiveId" clId="{21AA8653-A60A-4588-B377-6AB6055CD990}" dt="2022-06-09T22:14:38.428" v="5" actId="1076"/>
          <ac:picMkLst>
            <pc:docMk/>
            <pc:sldMk cId="777881148" sldId="268"/>
            <ac:picMk id="11" creationId="{FA89FE8B-63BE-ED43-A0B9-1703326052F5}"/>
          </ac:picMkLst>
        </pc:picChg>
      </pc:sldChg>
      <pc:sldChg chg="modSp del mod">
        <pc:chgData name="Jana Márová" userId="32b7fb032ad875ac" providerId="LiveId" clId="{21AA8653-A60A-4588-B377-6AB6055CD990}" dt="2022-06-09T22:14:14.398" v="1" actId="2696"/>
        <pc:sldMkLst>
          <pc:docMk/>
          <pc:sldMk cId="3304937409" sldId="269"/>
        </pc:sldMkLst>
        <pc:spChg chg="mod">
          <ac:chgData name="Jana Márová" userId="32b7fb032ad875ac" providerId="LiveId" clId="{21AA8653-A60A-4588-B377-6AB6055CD990}" dt="2022-06-09T22:13:55.704" v="0" actId="6549"/>
          <ac:spMkLst>
            <pc:docMk/>
            <pc:sldMk cId="3304937409" sldId="269"/>
            <ac:spMk id="6" creationId="{6891D2AE-3988-952A-31B3-B83940D79E36}"/>
          </ac:spMkLst>
        </pc:spChg>
      </pc:sldChg>
      <pc:sldChg chg="add">
        <pc:chgData name="Jana Márová" userId="32b7fb032ad875ac" providerId="LiveId" clId="{21AA8653-A60A-4588-B377-6AB6055CD990}" dt="2022-06-09T22:14:41.795" v="6" actId="2890"/>
        <pc:sldMkLst>
          <pc:docMk/>
          <pc:sldMk cId="1446066393" sldId="272"/>
        </pc:sldMkLst>
      </pc:sldChg>
      <pc:sldChg chg="modSp">
        <pc:chgData name="Jana Márová" userId="32b7fb032ad875ac" providerId="LiveId" clId="{21AA8653-A60A-4588-B377-6AB6055CD990}" dt="2022-06-12T21:37:17.724" v="13" actId="14100"/>
        <pc:sldMkLst>
          <pc:docMk/>
          <pc:sldMk cId="1331534649" sldId="274"/>
        </pc:sldMkLst>
        <pc:picChg chg="mod">
          <ac:chgData name="Jana Márová" userId="32b7fb032ad875ac" providerId="LiveId" clId="{21AA8653-A60A-4588-B377-6AB6055CD990}" dt="2022-06-12T21:37:17.724" v="13" actId="14100"/>
          <ac:picMkLst>
            <pc:docMk/>
            <pc:sldMk cId="1331534649" sldId="274"/>
            <ac:picMk id="6" creationId="{582E8B32-0189-F05E-5B87-62655A2BFFF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2b7fb032ad875ac/Documents/nluc/macrostate_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2b7fb032ad875ac/Documents/nluc/macrostate_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/>
              <a:t>Eq. probability of bound furimazine</a:t>
            </a:r>
          </a:p>
        </c:rich>
      </c:tx>
      <c:layout>
        <c:manualLayout>
          <c:xMode val="edge"/>
          <c:yMode val="edge"/>
          <c:x val="0.16587774488364973"/>
          <c:y val="5.33169526088458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1195709158705837"/>
          <c:y val="0.22606771082597402"/>
          <c:w val="0.59036575148722981"/>
          <c:h val="0.598748452988482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353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(RMSD_ligand!$D$12,RMSD_ligand!$D$10)</c:f>
                <c:numCache>
                  <c:formatCode>General</c:formatCode>
                  <c:ptCount val="2"/>
                  <c:pt idx="0">
                    <c:v>2.8799999999999999E-2</c:v>
                  </c:pt>
                  <c:pt idx="1">
                    <c:v>5.4577834328599008E-2</c:v>
                  </c:pt>
                </c:numCache>
              </c:numRef>
            </c:plus>
            <c:minus>
              <c:numRef>
                <c:f>(RMSD_ligand!$D$12,RMSD_ligand!$D$10)</c:f>
                <c:numCache>
                  <c:formatCode>General</c:formatCode>
                  <c:ptCount val="2"/>
                  <c:pt idx="0">
                    <c:v>2.8799999999999999E-2</c:v>
                  </c:pt>
                  <c:pt idx="1">
                    <c:v>5.4577834328599008E-2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Lit>
              <c:ptCount val="2"/>
              <c:pt idx="0">
                <c:v>monomer</c:v>
              </c:pt>
              <c:pt idx="1">
                <c:v>dimer</c:v>
              </c:pt>
            </c:strLit>
          </c:cat>
          <c:val>
            <c:numRef>
              <c:f>(RMSD_ligand!$C$12,RMSD_ligand!$C$10)</c:f>
              <c:numCache>
                <c:formatCode>0.00</c:formatCode>
                <c:ptCount val="2"/>
                <c:pt idx="0">
                  <c:v>8.5099999999999995E-2</c:v>
                </c:pt>
                <c:pt idx="1">
                  <c:v>0.86260000000000003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B-4F70-84FC-5741D95825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2859888"/>
        <c:axId val="1062870704"/>
      </c:barChart>
      <c:catAx>
        <c:axId val="106285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062870704"/>
        <c:crosses val="autoZero"/>
        <c:auto val="1"/>
        <c:lblAlgn val="ctr"/>
        <c:lblOffset val="0"/>
        <c:noMultiLvlLbl val="0"/>
      </c:catAx>
      <c:valAx>
        <c:axId val="1062870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800"/>
                  <a:t>Eq. probability</a:t>
                </a:r>
              </a:p>
            </c:rich>
          </c:tx>
          <c:layout>
            <c:manualLayout>
              <c:xMode val="edge"/>
              <c:yMode val="edge"/>
              <c:x val="9.098694069792336E-2"/>
              <c:y val="0.215404456400723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cs-CZ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0628598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dirty="0"/>
              <a:t>Eq. probability of associated dimer</a:t>
            </a:r>
          </a:p>
        </c:rich>
      </c:tx>
      <c:layout>
        <c:manualLayout>
          <c:xMode val="edge"/>
          <c:yMode val="edge"/>
          <c:x val="0.1638065267833959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31086501864563237"/>
          <c:y val="0.22947337024558692"/>
          <c:w val="0.59515625839095743"/>
          <c:h val="0.599922186037128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353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[macrostate_statistics.xlsx]RMSD_protein!$D$11,[macrostate_statistics.xlsx]RMSD_protein!$D$13</c:f>
                <c:numCache>
                  <c:formatCode>General</c:formatCode>
                  <c:ptCount val="2"/>
                  <c:pt idx="0">
                    <c:v>0.1341</c:v>
                  </c:pt>
                  <c:pt idx="1">
                    <c:v>9.0899999999999995E-2</c:v>
                  </c:pt>
                </c:numCache>
              </c:numRef>
            </c:plus>
            <c:minus>
              <c:numRef>
                <c:f>[macrostate_statistics.xlsx]RMSD_protein!$D$11,[macrostate_statistics.xlsx]RMSD_protein!$D$13</c:f>
                <c:numCache>
                  <c:formatCode>General</c:formatCode>
                  <c:ptCount val="2"/>
                  <c:pt idx="0">
                    <c:v>0.1341</c:v>
                  </c:pt>
                  <c:pt idx="1">
                    <c:v>9.0899999999999995E-2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Lit>
              <c:ptCount val="2"/>
              <c:pt idx="0">
                <c:v>dimer + FMZ</c:v>
              </c:pt>
              <c:pt idx="1">
                <c:v>dimer</c:v>
              </c:pt>
            </c:strLit>
          </c:cat>
          <c:val>
            <c:numRef>
              <c:f>[macrostate_statistics.xlsx]RMSD_protein!$C$11,[macrostate_statistics.xlsx]RMSD_protein!$C$13</c:f>
              <c:numCache>
                <c:formatCode>0.00</c:formatCode>
                <c:ptCount val="2"/>
                <c:pt idx="0">
                  <c:v>0.62390000000000001</c:v>
                </c:pt>
                <c:pt idx="1">
                  <c:v>0.1784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7C-45E8-A3F7-8EB33F247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2859888"/>
        <c:axId val="1062870704"/>
      </c:barChart>
      <c:catAx>
        <c:axId val="106285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062870704"/>
        <c:crosses val="autoZero"/>
        <c:auto val="1"/>
        <c:lblAlgn val="ctr"/>
        <c:lblOffset val="0"/>
        <c:noMultiLvlLbl val="0"/>
      </c:catAx>
      <c:valAx>
        <c:axId val="106287070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800" dirty="0"/>
                  <a:t>Eq. probability</a:t>
                </a:r>
              </a:p>
            </c:rich>
          </c:tx>
          <c:layout>
            <c:manualLayout>
              <c:xMode val="edge"/>
              <c:yMode val="edge"/>
              <c:x val="8.5923403852260799E-2"/>
              <c:y val="0.190249652545426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cs-CZ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cs-CZ"/>
          </a:p>
        </c:txPr>
        <c:crossAx val="106285988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0000"/>
      </a:schemeClr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884384379658605"/>
          <c:y val="0.15122842627319336"/>
          <c:w val="0.52432276966065139"/>
          <c:h val="0.51994703011654764"/>
        </c:manualLayout>
      </c:layout>
      <c:scatterChart>
        <c:scatterStyle val="lineMarker"/>
        <c:varyColors val="0"/>
        <c:ser>
          <c:idx val="0"/>
          <c:order val="0"/>
          <c:tx>
            <c:strRef>
              <c:f>_asmd_PMF!$C$2</c:f>
              <c:strCache>
                <c:ptCount val="1"/>
                <c:pt idx="0">
                  <c:v>asymmetric + FMZ</c:v>
                </c:pt>
              </c:strCache>
            </c:strRef>
          </c:tx>
          <c:spPr>
            <a:ln w="63500" cap="rnd">
              <a:solidFill>
                <a:srgbClr val="5353C0"/>
              </a:solidFill>
              <a:prstDash val="solid"/>
              <a:round/>
            </a:ln>
          </c:spPr>
          <c:marker>
            <c:symbol val="none"/>
          </c:marker>
          <c:xVal>
            <c:numRef>
              <c:f>_asmd_PMF!$A$3:$A$1001</c:f>
              <c:numCache>
                <c:formatCode>0.00</c:formatCode>
                <c:ptCount val="999"/>
                <c:pt idx="0">
                  <c:v>2.0000000000003099E-2</c:v>
                </c:pt>
                <c:pt idx="1">
                  <c:v>4.00000000000027E-2</c:v>
                </c:pt>
                <c:pt idx="2">
                  <c:v>6.0000000000002301E-2</c:v>
                </c:pt>
                <c:pt idx="3">
                  <c:v>8.0000000000001903E-2</c:v>
                </c:pt>
                <c:pt idx="4">
                  <c:v>0.100000000000001</c:v>
                </c:pt>
                <c:pt idx="5">
                  <c:v>0.12000000000000099</c:v>
                </c:pt>
                <c:pt idx="6">
                  <c:v>0.14000000000000101</c:v>
                </c:pt>
                <c:pt idx="7">
                  <c:v>0.16</c:v>
                </c:pt>
                <c:pt idx="8">
                  <c:v>0.18</c:v>
                </c:pt>
                <c:pt idx="9">
                  <c:v>0.20000000000000301</c:v>
                </c:pt>
                <c:pt idx="10">
                  <c:v>0.220000000000002</c:v>
                </c:pt>
                <c:pt idx="11">
                  <c:v>0.24000000000000199</c:v>
                </c:pt>
                <c:pt idx="12">
                  <c:v>0.26000000000000201</c:v>
                </c:pt>
                <c:pt idx="13">
                  <c:v>0.28000000000000103</c:v>
                </c:pt>
                <c:pt idx="14">
                  <c:v>0.30000000000000099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0.36000000000000298</c:v>
                </c:pt>
                <c:pt idx="18">
                  <c:v>0.380000000000003</c:v>
                </c:pt>
                <c:pt idx="19">
                  <c:v>0.40000000000000202</c:v>
                </c:pt>
                <c:pt idx="20">
                  <c:v>0.42000000000000198</c:v>
                </c:pt>
                <c:pt idx="21">
                  <c:v>0.440000000000001</c:v>
                </c:pt>
                <c:pt idx="22">
                  <c:v>0.46000000000000102</c:v>
                </c:pt>
                <c:pt idx="23">
                  <c:v>0.48</c:v>
                </c:pt>
                <c:pt idx="24">
                  <c:v>0.5</c:v>
                </c:pt>
                <c:pt idx="25">
                  <c:v>0.52000000000000302</c:v>
                </c:pt>
                <c:pt idx="26">
                  <c:v>0.54000000000000303</c:v>
                </c:pt>
                <c:pt idx="27">
                  <c:v>0.56000000000000205</c:v>
                </c:pt>
                <c:pt idx="28">
                  <c:v>0.58000000000000196</c:v>
                </c:pt>
                <c:pt idx="29">
                  <c:v>0.60000000000000098</c:v>
                </c:pt>
                <c:pt idx="30">
                  <c:v>0.62000000000000099</c:v>
                </c:pt>
                <c:pt idx="31">
                  <c:v>0.64000000000000101</c:v>
                </c:pt>
                <c:pt idx="32">
                  <c:v>0.66</c:v>
                </c:pt>
                <c:pt idx="33">
                  <c:v>0.68</c:v>
                </c:pt>
                <c:pt idx="34">
                  <c:v>0.70000000000000295</c:v>
                </c:pt>
                <c:pt idx="35">
                  <c:v>0.72000000000000197</c:v>
                </c:pt>
                <c:pt idx="36">
                  <c:v>0.74000000000000199</c:v>
                </c:pt>
                <c:pt idx="37">
                  <c:v>0.76000000000000201</c:v>
                </c:pt>
                <c:pt idx="38">
                  <c:v>0.78000000000000103</c:v>
                </c:pt>
                <c:pt idx="39">
                  <c:v>0.80000000000000104</c:v>
                </c:pt>
                <c:pt idx="40">
                  <c:v>0.82</c:v>
                </c:pt>
                <c:pt idx="41">
                  <c:v>0.84</c:v>
                </c:pt>
                <c:pt idx="42">
                  <c:v>0.86000000000000298</c:v>
                </c:pt>
                <c:pt idx="43">
                  <c:v>0.880000000000003</c:v>
                </c:pt>
                <c:pt idx="44">
                  <c:v>0.90000000000000202</c:v>
                </c:pt>
                <c:pt idx="45">
                  <c:v>0.92000000000000204</c:v>
                </c:pt>
                <c:pt idx="46">
                  <c:v>0.94000000000000095</c:v>
                </c:pt>
                <c:pt idx="47">
                  <c:v>0.96000000000000096</c:v>
                </c:pt>
                <c:pt idx="48">
                  <c:v>0.98</c:v>
                </c:pt>
                <c:pt idx="49">
                  <c:v>1</c:v>
                </c:pt>
                <c:pt idx="50">
                  <c:v>1.02</c:v>
                </c:pt>
                <c:pt idx="51">
                  <c:v>1.04</c:v>
                </c:pt>
                <c:pt idx="52">
                  <c:v>1.06</c:v>
                </c:pt>
                <c:pt idx="53">
                  <c:v>1.08</c:v>
                </c:pt>
                <c:pt idx="54">
                  <c:v>1.1000000000000001</c:v>
                </c:pt>
                <c:pt idx="55">
                  <c:v>1.1200000000000001</c:v>
                </c:pt>
                <c:pt idx="56">
                  <c:v>1.1399999999999999</c:v>
                </c:pt>
                <c:pt idx="57">
                  <c:v>1.1599999999999999</c:v>
                </c:pt>
                <c:pt idx="58">
                  <c:v>1.18</c:v>
                </c:pt>
                <c:pt idx="59">
                  <c:v>1.2</c:v>
                </c:pt>
                <c:pt idx="60">
                  <c:v>1.22</c:v>
                </c:pt>
                <c:pt idx="61">
                  <c:v>1.24</c:v>
                </c:pt>
                <c:pt idx="62">
                  <c:v>1.26</c:v>
                </c:pt>
                <c:pt idx="63">
                  <c:v>1.28</c:v>
                </c:pt>
                <c:pt idx="64">
                  <c:v>1.3</c:v>
                </c:pt>
                <c:pt idx="65">
                  <c:v>1.32</c:v>
                </c:pt>
                <c:pt idx="66">
                  <c:v>1.34</c:v>
                </c:pt>
                <c:pt idx="67">
                  <c:v>1.36</c:v>
                </c:pt>
                <c:pt idx="68">
                  <c:v>1.38</c:v>
                </c:pt>
                <c:pt idx="69">
                  <c:v>1.4</c:v>
                </c:pt>
                <c:pt idx="70">
                  <c:v>1.42</c:v>
                </c:pt>
                <c:pt idx="71">
                  <c:v>1.44</c:v>
                </c:pt>
                <c:pt idx="72">
                  <c:v>1.46</c:v>
                </c:pt>
                <c:pt idx="73">
                  <c:v>1.48</c:v>
                </c:pt>
                <c:pt idx="74">
                  <c:v>1.5</c:v>
                </c:pt>
                <c:pt idx="75">
                  <c:v>1.52</c:v>
                </c:pt>
                <c:pt idx="76">
                  <c:v>1.54</c:v>
                </c:pt>
                <c:pt idx="77">
                  <c:v>1.56</c:v>
                </c:pt>
                <c:pt idx="78">
                  <c:v>1.58</c:v>
                </c:pt>
                <c:pt idx="79">
                  <c:v>1.6</c:v>
                </c:pt>
                <c:pt idx="80">
                  <c:v>1.62</c:v>
                </c:pt>
                <c:pt idx="81">
                  <c:v>1.64</c:v>
                </c:pt>
                <c:pt idx="82">
                  <c:v>1.66</c:v>
                </c:pt>
                <c:pt idx="83">
                  <c:v>1.68</c:v>
                </c:pt>
                <c:pt idx="84">
                  <c:v>1.7</c:v>
                </c:pt>
                <c:pt idx="85">
                  <c:v>1.72</c:v>
                </c:pt>
                <c:pt idx="86">
                  <c:v>1.74</c:v>
                </c:pt>
                <c:pt idx="87">
                  <c:v>1.76</c:v>
                </c:pt>
                <c:pt idx="88">
                  <c:v>1.78</c:v>
                </c:pt>
                <c:pt idx="89">
                  <c:v>1.8</c:v>
                </c:pt>
                <c:pt idx="90">
                  <c:v>1.82</c:v>
                </c:pt>
                <c:pt idx="91">
                  <c:v>1.84</c:v>
                </c:pt>
                <c:pt idx="92">
                  <c:v>1.86</c:v>
                </c:pt>
                <c:pt idx="93">
                  <c:v>1.88</c:v>
                </c:pt>
                <c:pt idx="94">
                  <c:v>1.9</c:v>
                </c:pt>
                <c:pt idx="95">
                  <c:v>1.92</c:v>
                </c:pt>
                <c:pt idx="96">
                  <c:v>1.94</c:v>
                </c:pt>
                <c:pt idx="97">
                  <c:v>1.96</c:v>
                </c:pt>
                <c:pt idx="98">
                  <c:v>1.98</c:v>
                </c:pt>
                <c:pt idx="99">
                  <c:v>2</c:v>
                </c:pt>
                <c:pt idx="100">
                  <c:v>2.02</c:v>
                </c:pt>
                <c:pt idx="101">
                  <c:v>2.04</c:v>
                </c:pt>
                <c:pt idx="102">
                  <c:v>2.06</c:v>
                </c:pt>
                <c:pt idx="103">
                  <c:v>2.08</c:v>
                </c:pt>
                <c:pt idx="104">
                  <c:v>2.1</c:v>
                </c:pt>
                <c:pt idx="105">
                  <c:v>2.12</c:v>
                </c:pt>
                <c:pt idx="106">
                  <c:v>2.14</c:v>
                </c:pt>
                <c:pt idx="107">
                  <c:v>2.16</c:v>
                </c:pt>
                <c:pt idx="108">
                  <c:v>2.1800000000000002</c:v>
                </c:pt>
                <c:pt idx="109">
                  <c:v>2.2000000000000002</c:v>
                </c:pt>
                <c:pt idx="110">
                  <c:v>2.2200000000000002</c:v>
                </c:pt>
                <c:pt idx="111">
                  <c:v>2.2400000000000002</c:v>
                </c:pt>
                <c:pt idx="112">
                  <c:v>2.2599999999999998</c:v>
                </c:pt>
                <c:pt idx="113">
                  <c:v>2.2799999999999998</c:v>
                </c:pt>
                <c:pt idx="114">
                  <c:v>2.2999999999999998</c:v>
                </c:pt>
                <c:pt idx="115">
                  <c:v>2.3199999999999998</c:v>
                </c:pt>
                <c:pt idx="116">
                  <c:v>2.34</c:v>
                </c:pt>
                <c:pt idx="117">
                  <c:v>2.36</c:v>
                </c:pt>
                <c:pt idx="118">
                  <c:v>2.38</c:v>
                </c:pt>
                <c:pt idx="119">
                  <c:v>2.4</c:v>
                </c:pt>
                <c:pt idx="120">
                  <c:v>2.42</c:v>
                </c:pt>
                <c:pt idx="121">
                  <c:v>2.44</c:v>
                </c:pt>
                <c:pt idx="122">
                  <c:v>2.46</c:v>
                </c:pt>
                <c:pt idx="123">
                  <c:v>2.48</c:v>
                </c:pt>
                <c:pt idx="124">
                  <c:v>2.5</c:v>
                </c:pt>
                <c:pt idx="125">
                  <c:v>2.52</c:v>
                </c:pt>
                <c:pt idx="126">
                  <c:v>2.54</c:v>
                </c:pt>
                <c:pt idx="127">
                  <c:v>2.56</c:v>
                </c:pt>
                <c:pt idx="128">
                  <c:v>2.58</c:v>
                </c:pt>
                <c:pt idx="129">
                  <c:v>2.6</c:v>
                </c:pt>
                <c:pt idx="130">
                  <c:v>2.62</c:v>
                </c:pt>
                <c:pt idx="131">
                  <c:v>2.64</c:v>
                </c:pt>
                <c:pt idx="132">
                  <c:v>2.66</c:v>
                </c:pt>
                <c:pt idx="133">
                  <c:v>2.68</c:v>
                </c:pt>
                <c:pt idx="134">
                  <c:v>2.7</c:v>
                </c:pt>
                <c:pt idx="135">
                  <c:v>2.72</c:v>
                </c:pt>
                <c:pt idx="136">
                  <c:v>2.74</c:v>
                </c:pt>
                <c:pt idx="137">
                  <c:v>2.76</c:v>
                </c:pt>
                <c:pt idx="138">
                  <c:v>2.78</c:v>
                </c:pt>
                <c:pt idx="139">
                  <c:v>2.8</c:v>
                </c:pt>
                <c:pt idx="140">
                  <c:v>2.82</c:v>
                </c:pt>
                <c:pt idx="141">
                  <c:v>2.84</c:v>
                </c:pt>
                <c:pt idx="142">
                  <c:v>2.86</c:v>
                </c:pt>
                <c:pt idx="143">
                  <c:v>2.88</c:v>
                </c:pt>
                <c:pt idx="144">
                  <c:v>2.9</c:v>
                </c:pt>
                <c:pt idx="145">
                  <c:v>2.92</c:v>
                </c:pt>
                <c:pt idx="146">
                  <c:v>2.94</c:v>
                </c:pt>
                <c:pt idx="147">
                  <c:v>2.96</c:v>
                </c:pt>
                <c:pt idx="148">
                  <c:v>2.98</c:v>
                </c:pt>
                <c:pt idx="149">
                  <c:v>3</c:v>
                </c:pt>
                <c:pt idx="150">
                  <c:v>3.02</c:v>
                </c:pt>
                <c:pt idx="151">
                  <c:v>3.04</c:v>
                </c:pt>
                <c:pt idx="152">
                  <c:v>3.06</c:v>
                </c:pt>
                <c:pt idx="153">
                  <c:v>3.08</c:v>
                </c:pt>
                <c:pt idx="154">
                  <c:v>3.1</c:v>
                </c:pt>
                <c:pt idx="155">
                  <c:v>3.12</c:v>
                </c:pt>
                <c:pt idx="156">
                  <c:v>3.14</c:v>
                </c:pt>
                <c:pt idx="157">
                  <c:v>3.16</c:v>
                </c:pt>
                <c:pt idx="158">
                  <c:v>3.18</c:v>
                </c:pt>
                <c:pt idx="159">
                  <c:v>3.2</c:v>
                </c:pt>
                <c:pt idx="160">
                  <c:v>3.22</c:v>
                </c:pt>
                <c:pt idx="161">
                  <c:v>3.24</c:v>
                </c:pt>
                <c:pt idx="162">
                  <c:v>3.26</c:v>
                </c:pt>
                <c:pt idx="163">
                  <c:v>3.28</c:v>
                </c:pt>
                <c:pt idx="164">
                  <c:v>3.3</c:v>
                </c:pt>
                <c:pt idx="165">
                  <c:v>3.32</c:v>
                </c:pt>
                <c:pt idx="166">
                  <c:v>3.34</c:v>
                </c:pt>
                <c:pt idx="167">
                  <c:v>3.36</c:v>
                </c:pt>
                <c:pt idx="168">
                  <c:v>3.38</c:v>
                </c:pt>
                <c:pt idx="169">
                  <c:v>3.4</c:v>
                </c:pt>
                <c:pt idx="170">
                  <c:v>3.42</c:v>
                </c:pt>
                <c:pt idx="171">
                  <c:v>3.44</c:v>
                </c:pt>
                <c:pt idx="172">
                  <c:v>3.46</c:v>
                </c:pt>
                <c:pt idx="173">
                  <c:v>3.48</c:v>
                </c:pt>
                <c:pt idx="174">
                  <c:v>3.5</c:v>
                </c:pt>
                <c:pt idx="175">
                  <c:v>3.52</c:v>
                </c:pt>
                <c:pt idx="176">
                  <c:v>3.54</c:v>
                </c:pt>
                <c:pt idx="177">
                  <c:v>3.56</c:v>
                </c:pt>
                <c:pt idx="178">
                  <c:v>3.58</c:v>
                </c:pt>
                <c:pt idx="179">
                  <c:v>3.6</c:v>
                </c:pt>
                <c:pt idx="180">
                  <c:v>3.62</c:v>
                </c:pt>
                <c:pt idx="181">
                  <c:v>3.64</c:v>
                </c:pt>
                <c:pt idx="182">
                  <c:v>3.66</c:v>
                </c:pt>
                <c:pt idx="183">
                  <c:v>3.68</c:v>
                </c:pt>
                <c:pt idx="184">
                  <c:v>3.7</c:v>
                </c:pt>
                <c:pt idx="185">
                  <c:v>3.72</c:v>
                </c:pt>
                <c:pt idx="186">
                  <c:v>3.74</c:v>
                </c:pt>
                <c:pt idx="187">
                  <c:v>3.76</c:v>
                </c:pt>
                <c:pt idx="188">
                  <c:v>3.78</c:v>
                </c:pt>
                <c:pt idx="189">
                  <c:v>3.8</c:v>
                </c:pt>
                <c:pt idx="190">
                  <c:v>3.82</c:v>
                </c:pt>
                <c:pt idx="191">
                  <c:v>3.84</c:v>
                </c:pt>
                <c:pt idx="192">
                  <c:v>3.86</c:v>
                </c:pt>
                <c:pt idx="193">
                  <c:v>3.88</c:v>
                </c:pt>
                <c:pt idx="194">
                  <c:v>3.9</c:v>
                </c:pt>
                <c:pt idx="195">
                  <c:v>3.92</c:v>
                </c:pt>
                <c:pt idx="196">
                  <c:v>3.94</c:v>
                </c:pt>
                <c:pt idx="197">
                  <c:v>3.96</c:v>
                </c:pt>
                <c:pt idx="198">
                  <c:v>3.98</c:v>
                </c:pt>
                <c:pt idx="199">
                  <c:v>4</c:v>
                </c:pt>
                <c:pt idx="200">
                  <c:v>4.0199999999999996</c:v>
                </c:pt>
                <c:pt idx="201">
                  <c:v>4.04</c:v>
                </c:pt>
                <c:pt idx="202">
                  <c:v>4.0599999999999996</c:v>
                </c:pt>
                <c:pt idx="203">
                  <c:v>4.08</c:v>
                </c:pt>
                <c:pt idx="204">
                  <c:v>4.0999999999999996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4.16</c:v>
                </c:pt>
                <c:pt idx="208">
                  <c:v>4.18</c:v>
                </c:pt>
                <c:pt idx="209">
                  <c:v>4.2</c:v>
                </c:pt>
                <c:pt idx="210">
                  <c:v>4.22</c:v>
                </c:pt>
                <c:pt idx="211">
                  <c:v>4.24</c:v>
                </c:pt>
                <c:pt idx="212">
                  <c:v>4.26</c:v>
                </c:pt>
                <c:pt idx="213">
                  <c:v>4.28</c:v>
                </c:pt>
                <c:pt idx="214">
                  <c:v>4.3</c:v>
                </c:pt>
                <c:pt idx="215">
                  <c:v>4.32</c:v>
                </c:pt>
                <c:pt idx="216">
                  <c:v>4.34</c:v>
                </c:pt>
                <c:pt idx="217">
                  <c:v>4.3600000000000003</c:v>
                </c:pt>
                <c:pt idx="218">
                  <c:v>4.38</c:v>
                </c:pt>
                <c:pt idx="219">
                  <c:v>4.4000000000000004</c:v>
                </c:pt>
                <c:pt idx="220">
                  <c:v>4.42</c:v>
                </c:pt>
                <c:pt idx="221">
                  <c:v>4.4400000000000004</c:v>
                </c:pt>
                <c:pt idx="222">
                  <c:v>4.46</c:v>
                </c:pt>
                <c:pt idx="223">
                  <c:v>4.4800000000000004</c:v>
                </c:pt>
                <c:pt idx="224">
                  <c:v>4.5</c:v>
                </c:pt>
                <c:pt idx="225">
                  <c:v>4.5199999999999996</c:v>
                </c:pt>
                <c:pt idx="226">
                  <c:v>4.54</c:v>
                </c:pt>
                <c:pt idx="227">
                  <c:v>4.5599999999999996</c:v>
                </c:pt>
                <c:pt idx="228">
                  <c:v>4.58</c:v>
                </c:pt>
                <c:pt idx="229">
                  <c:v>4.5999999999999996</c:v>
                </c:pt>
                <c:pt idx="230">
                  <c:v>4.62</c:v>
                </c:pt>
                <c:pt idx="231">
                  <c:v>4.6399999999999997</c:v>
                </c:pt>
                <c:pt idx="232">
                  <c:v>4.66</c:v>
                </c:pt>
                <c:pt idx="233">
                  <c:v>4.68</c:v>
                </c:pt>
                <c:pt idx="234">
                  <c:v>4.7</c:v>
                </c:pt>
                <c:pt idx="235">
                  <c:v>4.72</c:v>
                </c:pt>
                <c:pt idx="236">
                  <c:v>4.74</c:v>
                </c:pt>
                <c:pt idx="237">
                  <c:v>4.76</c:v>
                </c:pt>
                <c:pt idx="238">
                  <c:v>4.78</c:v>
                </c:pt>
                <c:pt idx="239">
                  <c:v>4.8</c:v>
                </c:pt>
                <c:pt idx="240">
                  <c:v>4.82</c:v>
                </c:pt>
                <c:pt idx="241">
                  <c:v>4.84</c:v>
                </c:pt>
                <c:pt idx="242">
                  <c:v>4.8600000000000003</c:v>
                </c:pt>
                <c:pt idx="243">
                  <c:v>4.88</c:v>
                </c:pt>
                <c:pt idx="244">
                  <c:v>4.9000000000000004</c:v>
                </c:pt>
                <c:pt idx="245">
                  <c:v>4.92</c:v>
                </c:pt>
                <c:pt idx="246">
                  <c:v>4.9400000000000004</c:v>
                </c:pt>
                <c:pt idx="247">
                  <c:v>4.96</c:v>
                </c:pt>
                <c:pt idx="248">
                  <c:v>4.9800000000000004</c:v>
                </c:pt>
                <c:pt idx="249">
                  <c:v>5</c:v>
                </c:pt>
                <c:pt idx="250">
                  <c:v>5.0199999999999996</c:v>
                </c:pt>
                <c:pt idx="251">
                  <c:v>5.04</c:v>
                </c:pt>
                <c:pt idx="252">
                  <c:v>5.0599999999999996</c:v>
                </c:pt>
                <c:pt idx="253">
                  <c:v>5.08</c:v>
                </c:pt>
                <c:pt idx="254">
                  <c:v>5.0999999999999996</c:v>
                </c:pt>
                <c:pt idx="255">
                  <c:v>5.12</c:v>
                </c:pt>
                <c:pt idx="256">
                  <c:v>5.14</c:v>
                </c:pt>
                <c:pt idx="257">
                  <c:v>5.16</c:v>
                </c:pt>
                <c:pt idx="258">
                  <c:v>5.18</c:v>
                </c:pt>
                <c:pt idx="259">
                  <c:v>5.2</c:v>
                </c:pt>
                <c:pt idx="260">
                  <c:v>5.22</c:v>
                </c:pt>
                <c:pt idx="261">
                  <c:v>5.24</c:v>
                </c:pt>
                <c:pt idx="262">
                  <c:v>5.26</c:v>
                </c:pt>
                <c:pt idx="263">
                  <c:v>5.28</c:v>
                </c:pt>
                <c:pt idx="264">
                  <c:v>5.3</c:v>
                </c:pt>
                <c:pt idx="265">
                  <c:v>5.32</c:v>
                </c:pt>
                <c:pt idx="266">
                  <c:v>5.34</c:v>
                </c:pt>
                <c:pt idx="267">
                  <c:v>5.36</c:v>
                </c:pt>
                <c:pt idx="268">
                  <c:v>5.38</c:v>
                </c:pt>
                <c:pt idx="269">
                  <c:v>5.4</c:v>
                </c:pt>
                <c:pt idx="270">
                  <c:v>5.42</c:v>
                </c:pt>
                <c:pt idx="271">
                  <c:v>5.44</c:v>
                </c:pt>
                <c:pt idx="272">
                  <c:v>5.46</c:v>
                </c:pt>
                <c:pt idx="273">
                  <c:v>5.48</c:v>
                </c:pt>
                <c:pt idx="274">
                  <c:v>5.5</c:v>
                </c:pt>
                <c:pt idx="275">
                  <c:v>5.52</c:v>
                </c:pt>
                <c:pt idx="276">
                  <c:v>5.54</c:v>
                </c:pt>
                <c:pt idx="277">
                  <c:v>5.56</c:v>
                </c:pt>
                <c:pt idx="278">
                  <c:v>5.58</c:v>
                </c:pt>
                <c:pt idx="279">
                  <c:v>5.6</c:v>
                </c:pt>
                <c:pt idx="280">
                  <c:v>5.62</c:v>
                </c:pt>
                <c:pt idx="281">
                  <c:v>5.64</c:v>
                </c:pt>
                <c:pt idx="282">
                  <c:v>5.66</c:v>
                </c:pt>
                <c:pt idx="283">
                  <c:v>5.68</c:v>
                </c:pt>
                <c:pt idx="284">
                  <c:v>5.7</c:v>
                </c:pt>
                <c:pt idx="285">
                  <c:v>5.72</c:v>
                </c:pt>
                <c:pt idx="286">
                  <c:v>5.74</c:v>
                </c:pt>
                <c:pt idx="287">
                  <c:v>5.76</c:v>
                </c:pt>
                <c:pt idx="288">
                  <c:v>5.78</c:v>
                </c:pt>
                <c:pt idx="289">
                  <c:v>5.8</c:v>
                </c:pt>
                <c:pt idx="290">
                  <c:v>5.82</c:v>
                </c:pt>
                <c:pt idx="291">
                  <c:v>5.84</c:v>
                </c:pt>
                <c:pt idx="292">
                  <c:v>5.86</c:v>
                </c:pt>
                <c:pt idx="293">
                  <c:v>5.88</c:v>
                </c:pt>
                <c:pt idx="294">
                  <c:v>5.9</c:v>
                </c:pt>
                <c:pt idx="295">
                  <c:v>5.92</c:v>
                </c:pt>
                <c:pt idx="296">
                  <c:v>5.94</c:v>
                </c:pt>
                <c:pt idx="297">
                  <c:v>5.96</c:v>
                </c:pt>
                <c:pt idx="298">
                  <c:v>5.98</c:v>
                </c:pt>
                <c:pt idx="299">
                  <c:v>6</c:v>
                </c:pt>
                <c:pt idx="300">
                  <c:v>6.02</c:v>
                </c:pt>
                <c:pt idx="301">
                  <c:v>6.04</c:v>
                </c:pt>
                <c:pt idx="302">
                  <c:v>6.06</c:v>
                </c:pt>
                <c:pt idx="303">
                  <c:v>6.08</c:v>
                </c:pt>
                <c:pt idx="304">
                  <c:v>6.1</c:v>
                </c:pt>
                <c:pt idx="305">
                  <c:v>6.12</c:v>
                </c:pt>
                <c:pt idx="306">
                  <c:v>6.14</c:v>
                </c:pt>
                <c:pt idx="307">
                  <c:v>6.16</c:v>
                </c:pt>
                <c:pt idx="308">
                  <c:v>6.18</c:v>
                </c:pt>
                <c:pt idx="309">
                  <c:v>6.2</c:v>
                </c:pt>
                <c:pt idx="310">
                  <c:v>6.22</c:v>
                </c:pt>
                <c:pt idx="311">
                  <c:v>6.24</c:v>
                </c:pt>
                <c:pt idx="312">
                  <c:v>6.26</c:v>
                </c:pt>
                <c:pt idx="313">
                  <c:v>6.28</c:v>
                </c:pt>
                <c:pt idx="314">
                  <c:v>6.3</c:v>
                </c:pt>
                <c:pt idx="315">
                  <c:v>6.32</c:v>
                </c:pt>
                <c:pt idx="316">
                  <c:v>6.34</c:v>
                </c:pt>
                <c:pt idx="317">
                  <c:v>6.36</c:v>
                </c:pt>
                <c:pt idx="318">
                  <c:v>6.38</c:v>
                </c:pt>
                <c:pt idx="319">
                  <c:v>6.4</c:v>
                </c:pt>
                <c:pt idx="320">
                  <c:v>6.42</c:v>
                </c:pt>
                <c:pt idx="321">
                  <c:v>6.44</c:v>
                </c:pt>
                <c:pt idx="322">
                  <c:v>6.46</c:v>
                </c:pt>
                <c:pt idx="323">
                  <c:v>6.48</c:v>
                </c:pt>
                <c:pt idx="324">
                  <c:v>6.5</c:v>
                </c:pt>
                <c:pt idx="325">
                  <c:v>6.52</c:v>
                </c:pt>
                <c:pt idx="326">
                  <c:v>6.54</c:v>
                </c:pt>
                <c:pt idx="327">
                  <c:v>6.56</c:v>
                </c:pt>
                <c:pt idx="328">
                  <c:v>6.58</c:v>
                </c:pt>
                <c:pt idx="329">
                  <c:v>6.6</c:v>
                </c:pt>
                <c:pt idx="330">
                  <c:v>6.62</c:v>
                </c:pt>
                <c:pt idx="331">
                  <c:v>6.64</c:v>
                </c:pt>
                <c:pt idx="332">
                  <c:v>6.66</c:v>
                </c:pt>
                <c:pt idx="333">
                  <c:v>6.68</c:v>
                </c:pt>
                <c:pt idx="334">
                  <c:v>6.7</c:v>
                </c:pt>
                <c:pt idx="335">
                  <c:v>6.72</c:v>
                </c:pt>
                <c:pt idx="336">
                  <c:v>6.74</c:v>
                </c:pt>
                <c:pt idx="337">
                  <c:v>6.76</c:v>
                </c:pt>
                <c:pt idx="338">
                  <c:v>6.78</c:v>
                </c:pt>
                <c:pt idx="339">
                  <c:v>6.8</c:v>
                </c:pt>
                <c:pt idx="340">
                  <c:v>6.82</c:v>
                </c:pt>
                <c:pt idx="341">
                  <c:v>6.84</c:v>
                </c:pt>
                <c:pt idx="342">
                  <c:v>6.86</c:v>
                </c:pt>
                <c:pt idx="343">
                  <c:v>6.88</c:v>
                </c:pt>
                <c:pt idx="344">
                  <c:v>6.9</c:v>
                </c:pt>
                <c:pt idx="345">
                  <c:v>6.92</c:v>
                </c:pt>
                <c:pt idx="346">
                  <c:v>6.94</c:v>
                </c:pt>
                <c:pt idx="347">
                  <c:v>6.96</c:v>
                </c:pt>
                <c:pt idx="348">
                  <c:v>6.98</c:v>
                </c:pt>
                <c:pt idx="349">
                  <c:v>7</c:v>
                </c:pt>
                <c:pt idx="350">
                  <c:v>7.02</c:v>
                </c:pt>
                <c:pt idx="351">
                  <c:v>7.04</c:v>
                </c:pt>
                <c:pt idx="352">
                  <c:v>7.06</c:v>
                </c:pt>
                <c:pt idx="353">
                  <c:v>7.08</c:v>
                </c:pt>
                <c:pt idx="354">
                  <c:v>7.1</c:v>
                </c:pt>
                <c:pt idx="355">
                  <c:v>7.12</c:v>
                </c:pt>
                <c:pt idx="356">
                  <c:v>7.14</c:v>
                </c:pt>
                <c:pt idx="357">
                  <c:v>7.16</c:v>
                </c:pt>
                <c:pt idx="358">
                  <c:v>7.18</c:v>
                </c:pt>
                <c:pt idx="359">
                  <c:v>7.2</c:v>
                </c:pt>
                <c:pt idx="360">
                  <c:v>7.22</c:v>
                </c:pt>
                <c:pt idx="361">
                  <c:v>7.24</c:v>
                </c:pt>
                <c:pt idx="362">
                  <c:v>7.26</c:v>
                </c:pt>
                <c:pt idx="363">
                  <c:v>7.28</c:v>
                </c:pt>
                <c:pt idx="364">
                  <c:v>7.3</c:v>
                </c:pt>
                <c:pt idx="365">
                  <c:v>7.32</c:v>
                </c:pt>
                <c:pt idx="366">
                  <c:v>7.34</c:v>
                </c:pt>
                <c:pt idx="367">
                  <c:v>7.36</c:v>
                </c:pt>
                <c:pt idx="368">
                  <c:v>7.38</c:v>
                </c:pt>
                <c:pt idx="369">
                  <c:v>7.4</c:v>
                </c:pt>
                <c:pt idx="370">
                  <c:v>7.42</c:v>
                </c:pt>
                <c:pt idx="371">
                  <c:v>7.44</c:v>
                </c:pt>
                <c:pt idx="372">
                  <c:v>7.46</c:v>
                </c:pt>
                <c:pt idx="373">
                  <c:v>7.48</c:v>
                </c:pt>
                <c:pt idx="374">
                  <c:v>7.5</c:v>
                </c:pt>
                <c:pt idx="375">
                  <c:v>7.52</c:v>
                </c:pt>
                <c:pt idx="376">
                  <c:v>7.54</c:v>
                </c:pt>
                <c:pt idx="377">
                  <c:v>7.56</c:v>
                </c:pt>
                <c:pt idx="378">
                  <c:v>7.58</c:v>
                </c:pt>
                <c:pt idx="379">
                  <c:v>7.6</c:v>
                </c:pt>
                <c:pt idx="380">
                  <c:v>7.62</c:v>
                </c:pt>
                <c:pt idx="381">
                  <c:v>7.64</c:v>
                </c:pt>
                <c:pt idx="382">
                  <c:v>7.66</c:v>
                </c:pt>
                <c:pt idx="383">
                  <c:v>7.68</c:v>
                </c:pt>
                <c:pt idx="384">
                  <c:v>7.7</c:v>
                </c:pt>
                <c:pt idx="385">
                  <c:v>7.72</c:v>
                </c:pt>
                <c:pt idx="386">
                  <c:v>7.74</c:v>
                </c:pt>
                <c:pt idx="387">
                  <c:v>7.76</c:v>
                </c:pt>
                <c:pt idx="388">
                  <c:v>7.78</c:v>
                </c:pt>
                <c:pt idx="389">
                  <c:v>7.8</c:v>
                </c:pt>
                <c:pt idx="390">
                  <c:v>7.82</c:v>
                </c:pt>
                <c:pt idx="391">
                  <c:v>7.84</c:v>
                </c:pt>
                <c:pt idx="392">
                  <c:v>7.86</c:v>
                </c:pt>
                <c:pt idx="393">
                  <c:v>7.88</c:v>
                </c:pt>
                <c:pt idx="394">
                  <c:v>7.9</c:v>
                </c:pt>
                <c:pt idx="395">
                  <c:v>7.92</c:v>
                </c:pt>
                <c:pt idx="396">
                  <c:v>7.94</c:v>
                </c:pt>
                <c:pt idx="397">
                  <c:v>7.96</c:v>
                </c:pt>
                <c:pt idx="398">
                  <c:v>7.98</c:v>
                </c:pt>
                <c:pt idx="399">
                  <c:v>8</c:v>
                </c:pt>
                <c:pt idx="400">
                  <c:v>8.02</c:v>
                </c:pt>
                <c:pt idx="401">
                  <c:v>8.0399999999999991</c:v>
                </c:pt>
                <c:pt idx="402">
                  <c:v>8.06</c:v>
                </c:pt>
                <c:pt idx="403">
                  <c:v>8.08</c:v>
                </c:pt>
                <c:pt idx="404">
                  <c:v>8.1</c:v>
                </c:pt>
                <c:pt idx="405">
                  <c:v>8.1199999999999992</c:v>
                </c:pt>
                <c:pt idx="406">
                  <c:v>8.14</c:v>
                </c:pt>
                <c:pt idx="407">
                  <c:v>8.16</c:v>
                </c:pt>
                <c:pt idx="408">
                  <c:v>8.18</c:v>
                </c:pt>
                <c:pt idx="409">
                  <c:v>8.1999999999999993</c:v>
                </c:pt>
                <c:pt idx="410">
                  <c:v>8.2200000000000006</c:v>
                </c:pt>
                <c:pt idx="411">
                  <c:v>8.24</c:v>
                </c:pt>
                <c:pt idx="412">
                  <c:v>8.26</c:v>
                </c:pt>
                <c:pt idx="413">
                  <c:v>8.2799999999999994</c:v>
                </c:pt>
                <c:pt idx="414">
                  <c:v>8.3000000000000007</c:v>
                </c:pt>
                <c:pt idx="415">
                  <c:v>8.32</c:v>
                </c:pt>
                <c:pt idx="416">
                  <c:v>8.34</c:v>
                </c:pt>
                <c:pt idx="417">
                  <c:v>8.36</c:v>
                </c:pt>
                <c:pt idx="418">
                  <c:v>8.3800000000000008</c:v>
                </c:pt>
                <c:pt idx="419">
                  <c:v>8.4</c:v>
                </c:pt>
                <c:pt idx="420">
                  <c:v>8.42</c:v>
                </c:pt>
                <c:pt idx="421">
                  <c:v>8.44</c:v>
                </c:pt>
                <c:pt idx="422">
                  <c:v>8.4600000000000009</c:v>
                </c:pt>
                <c:pt idx="423">
                  <c:v>8.48</c:v>
                </c:pt>
                <c:pt idx="424">
                  <c:v>8.5</c:v>
                </c:pt>
                <c:pt idx="425">
                  <c:v>8.52</c:v>
                </c:pt>
                <c:pt idx="426">
                  <c:v>8.5399999999999991</c:v>
                </c:pt>
                <c:pt idx="427">
                  <c:v>8.56</c:v>
                </c:pt>
                <c:pt idx="428">
                  <c:v>8.58</c:v>
                </c:pt>
                <c:pt idx="429">
                  <c:v>8.6</c:v>
                </c:pt>
                <c:pt idx="430">
                  <c:v>8.6199999999999992</c:v>
                </c:pt>
                <c:pt idx="431">
                  <c:v>8.64</c:v>
                </c:pt>
                <c:pt idx="432">
                  <c:v>8.66</c:v>
                </c:pt>
                <c:pt idx="433">
                  <c:v>8.68</c:v>
                </c:pt>
                <c:pt idx="434">
                  <c:v>8.6999999999999993</c:v>
                </c:pt>
                <c:pt idx="435">
                  <c:v>8.7200000000000006</c:v>
                </c:pt>
                <c:pt idx="436">
                  <c:v>8.74</c:v>
                </c:pt>
                <c:pt idx="437">
                  <c:v>8.76</c:v>
                </c:pt>
                <c:pt idx="438">
                  <c:v>8.7799999999999994</c:v>
                </c:pt>
                <c:pt idx="439">
                  <c:v>8.8000000000000007</c:v>
                </c:pt>
                <c:pt idx="440">
                  <c:v>8.82</c:v>
                </c:pt>
                <c:pt idx="441">
                  <c:v>8.84</c:v>
                </c:pt>
                <c:pt idx="442">
                  <c:v>8.86</c:v>
                </c:pt>
                <c:pt idx="443">
                  <c:v>8.8800000000000008</c:v>
                </c:pt>
                <c:pt idx="444">
                  <c:v>8.9</c:v>
                </c:pt>
                <c:pt idx="445">
                  <c:v>8.92</c:v>
                </c:pt>
                <c:pt idx="446">
                  <c:v>8.94</c:v>
                </c:pt>
                <c:pt idx="447">
                  <c:v>8.9600000000000009</c:v>
                </c:pt>
                <c:pt idx="448">
                  <c:v>8.98</c:v>
                </c:pt>
                <c:pt idx="449">
                  <c:v>9</c:v>
                </c:pt>
                <c:pt idx="450">
                  <c:v>9.02</c:v>
                </c:pt>
                <c:pt idx="451">
                  <c:v>9.0399999999999991</c:v>
                </c:pt>
                <c:pt idx="452">
                  <c:v>9.06</c:v>
                </c:pt>
                <c:pt idx="453">
                  <c:v>9.08</c:v>
                </c:pt>
                <c:pt idx="454">
                  <c:v>9.1</c:v>
                </c:pt>
                <c:pt idx="455">
                  <c:v>9.1199999999999992</c:v>
                </c:pt>
                <c:pt idx="456">
                  <c:v>9.14</c:v>
                </c:pt>
                <c:pt idx="457">
                  <c:v>9.16</c:v>
                </c:pt>
                <c:pt idx="458">
                  <c:v>9.18</c:v>
                </c:pt>
                <c:pt idx="459">
                  <c:v>9.1999999999999993</c:v>
                </c:pt>
                <c:pt idx="460">
                  <c:v>9.2200000000000006</c:v>
                </c:pt>
                <c:pt idx="461">
                  <c:v>9.24</c:v>
                </c:pt>
                <c:pt idx="462">
                  <c:v>9.26</c:v>
                </c:pt>
                <c:pt idx="463">
                  <c:v>9.2799999999999994</c:v>
                </c:pt>
                <c:pt idx="464">
                  <c:v>9.3000000000000007</c:v>
                </c:pt>
                <c:pt idx="465">
                  <c:v>9.32</c:v>
                </c:pt>
                <c:pt idx="466">
                  <c:v>9.34</c:v>
                </c:pt>
                <c:pt idx="467">
                  <c:v>9.36</c:v>
                </c:pt>
                <c:pt idx="468">
                  <c:v>9.3800000000000008</c:v>
                </c:pt>
                <c:pt idx="469">
                  <c:v>9.4</c:v>
                </c:pt>
                <c:pt idx="470">
                  <c:v>9.42</c:v>
                </c:pt>
                <c:pt idx="471">
                  <c:v>9.44</c:v>
                </c:pt>
                <c:pt idx="472">
                  <c:v>9.4600000000000009</c:v>
                </c:pt>
                <c:pt idx="473">
                  <c:v>9.48</c:v>
                </c:pt>
                <c:pt idx="474">
                  <c:v>9.5</c:v>
                </c:pt>
                <c:pt idx="475">
                  <c:v>9.52</c:v>
                </c:pt>
                <c:pt idx="476">
                  <c:v>9.5399999999999991</c:v>
                </c:pt>
                <c:pt idx="477">
                  <c:v>9.56</c:v>
                </c:pt>
                <c:pt idx="478">
                  <c:v>9.58</c:v>
                </c:pt>
                <c:pt idx="479">
                  <c:v>9.6</c:v>
                </c:pt>
                <c:pt idx="480">
                  <c:v>9.6199999999999992</c:v>
                </c:pt>
                <c:pt idx="481">
                  <c:v>9.64</c:v>
                </c:pt>
                <c:pt idx="482">
                  <c:v>9.66</c:v>
                </c:pt>
                <c:pt idx="483">
                  <c:v>9.68</c:v>
                </c:pt>
                <c:pt idx="484">
                  <c:v>9.6999999999999993</c:v>
                </c:pt>
                <c:pt idx="485">
                  <c:v>9.7200000000000006</c:v>
                </c:pt>
                <c:pt idx="486">
                  <c:v>9.74</c:v>
                </c:pt>
                <c:pt idx="487">
                  <c:v>9.76</c:v>
                </c:pt>
                <c:pt idx="488">
                  <c:v>9.7799999999999994</c:v>
                </c:pt>
                <c:pt idx="489">
                  <c:v>9.8000000000000007</c:v>
                </c:pt>
                <c:pt idx="490">
                  <c:v>9.82</c:v>
                </c:pt>
                <c:pt idx="491">
                  <c:v>9.84</c:v>
                </c:pt>
                <c:pt idx="492">
                  <c:v>9.86</c:v>
                </c:pt>
                <c:pt idx="493">
                  <c:v>9.8800000000000008</c:v>
                </c:pt>
                <c:pt idx="494">
                  <c:v>9.9</c:v>
                </c:pt>
                <c:pt idx="495">
                  <c:v>9.92</c:v>
                </c:pt>
                <c:pt idx="496">
                  <c:v>9.94</c:v>
                </c:pt>
                <c:pt idx="497">
                  <c:v>9.9600000000000009</c:v>
                </c:pt>
                <c:pt idx="498">
                  <c:v>9.98</c:v>
                </c:pt>
                <c:pt idx="499">
                  <c:v>10</c:v>
                </c:pt>
                <c:pt idx="500">
                  <c:v>10.02</c:v>
                </c:pt>
                <c:pt idx="501">
                  <c:v>10.039999999999999</c:v>
                </c:pt>
                <c:pt idx="502">
                  <c:v>10.06</c:v>
                </c:pt>
                <c:pt idx="503">
                  <c:v>10.08</c:v>
                </c:pt>
                <c:pt idx="504">
                  <c:v>10.1</c:v>
                </c:pt>
                <c:pt idx="505">
                  <c:v>10.119999999999999</c:v>
                </c:pt>
                <c:pt idx="506">
                  <c:v>10.14</c:v>
                </c:pt>
                <c:pt idx="507">
                  <c:v>10.16</c:v>
                </c:pt>
                <c:pt idx="508">
                  <c:v>10.18</c:v>
                </c:pt>
                <c:pt idx="509">
                  <c:v>10.199999999999999</c:v>
                </c:pt>
                <c:pt idx="510">
                  <c:v>10.220000000000001</c:v>
                </c:pt>
                <c:pt idx="511">
                  <c:v>10.24</c:v>
                </c:pt>
                <c:pt idx="512">
                  <c:v>10.26</c:v>
                </c:pt>
                <c:pt idx="513">
                  <c:v>10.28</c:v>
                </c:pt>
                <c:pt idx="514">
                  <c:v>10.3</c:v>
                </c:pt>
                <c:pt idx="515">
                  <c:v>10.32</c:v>
                </c:pt>
                <c:pt idx="516">
                  <c:v>10.34</c:v>
                </c:pt>
                <c:pt idx="517">
                  <c:v>10.36</c:v>
                </c:pt>
                <c:pt idx="518">
                  <c:v>10.38</c:v>
                </c:pt>
                <c:pt idx="519">
                  <c:v>10.4</c:v>
                </c:pt>
                <c:pt idx="520">
                  <c:v>10.42</c:v>
                </c:pt>
                <c:pt idx="521">
                  <c:v>10.44</c:v>
                </c:pt>
                <c:pt idx="522">
                  <c:v>10.46</c:v>
                </c:pt>
                <c:pt idx="523">
                  <c:v>10.48</c:v>
                </c:pt>
                <c:pt idx="524">
                  <c:v>10.5</c:v>
                </c:pt>
                <c:pt idx="525">
                  <c:v>10.52</c:v>
                </c:pt>
                <c:pt idx="526">
                  <c:v>10.54</c:v>
                </c:pt>
                <c:pt idx="527">
                  <c:v>10.56</c:v>
                </c:pt>
                <c:pt idx="528">
                  <c:v>10.58</c:v>
                </c:pt>
                <c:pt idx="529">
                  <c:v>10.6</c:v>
                </c:pt>
                <c:pt idx="530">
                  <c:v>10.62</c:v>
                </c:pt>
                <c:pt idx="531">
                  <c:v>10.64</c:v>
                </c:pt>
                <c:pt idx="532">
                  <c:v>10.66</c:v>
                </c:pt>
                <c:pt idx="533">
                  <c:v>10.68</c:v>
                </c:pt>
                <c:pt idx="534">
                  <c:v>10.7</c:v>
                </c:pt>
                <c:pt idx="535">
                  <c:v>10.72</c:v>
                </c:pt>
                <c:pt idx="536">
                  <c:v>10.74</c:v>
                </c:pt>
                <c:pt idx="537">
                  <c:v>10.76</c:v>
                </c:pt>
                <c:pt idx="538">
                  <c:v>10.78</c:v>
                </c:pt>
                <c:pt idx="539">
                  <c:v>10.8</c:v>
                </c:pt>
                <c:pt idx="540">
                  <c:v>10.82</c:v>
                </c:pt>
                <c:pt idx="541">
                  <c:v>10.84</c:v>
                </c:pt>
                <c:pt idx="542">
                  <c:v>10.86</c:v>
                </c:pt>
                <c:pt idx="543">
                  <c:v>10.88</c:v>
                </c:pt>
                <c:pt idx="544">
                  <c:v>10.9</c:v>
                </c:pt>
                <c:pt idx="545">
                  <c:v>10.92</c:v>
                </c:pt>
                <c:pt idx="546">
                  <c:v>10.94</c:v>
                </c:pt>
                <c:pt idx="547">
                  <c:v>10.96</c:v>
                </c:pt>
                <c:pt idx="548">
                  <c:v>10.98</c:v>
                </c:pt>
                <c:pt idx="549">
                  <c:v>11</c:v>
                </c:pt>
                <c:pt idx="550">
                  <c:v>11.02</c:v>
                </c:pt>
                <c:pt idx="551">
                  <c:v>11.04</c:v>
                </c:pt>
                <c:pt idx="552">
                  <c:v>11.06</c:v>
                </c:pt>
                <c:pt idx="553">
                  <c:v>11.08</c:v>
                </c:pt>
                <c:pt idx="554">
                  <c:v>11.1</c:v>
                </c:pt>
                <c:pt idx="555">
                  <c:v>11.12</c:v>
                </c:pt>
                <c:pt idx="556">
                  <c:v>11.14</c:v>
                </c:pt>
                <c:pt idx="557">
                  <c:v>11.16</c:v>
                </c:pt>
                <c:pt idx="558">
                  <c:v>11.18</c:v>
                </c:pt>
                <c:pt idx="559">
                  <c:v>11.2</c:v>
                </c:pt>
                <c:pt idx="560">
                  <c:v>11.22</c:v>
                </c:pt>
                <c:pt idx="561">
                  <c:v>11.24</c:v>
                </c:pt>
                <c:pt idx="562">
                  <c:v>11.26</c:v>
                </c:pt>
                <c:pt idx="563">
                  <c:v>11.28</c:v>
                </c:pt>
                <c:pt idx="564">
                  <c:v>11.3</c:v>
                </c:pt>
                <c:pt idx="565">
                  <c:v>11.32</c:v>
                </c:pt>
                <c:pt idx="566">
                  <c:v>11.34</c:v>
                </c:pt>
                <c:pt idx="567">
                  <c:v>11.36</c:v>
                </c:pt>
                <c:pt idx="568">
                  <c:v>11.38</c:v>
                </c:pt>
                <c:pt idx="569">
                  <c:v>11.4</c:v>
                </c:pt>
                <c:pt idx="570">
                  <c:v>11.42</c:v>
                </c:pt>
                <c:pt idx="571">
                  <c:v>11.44</c:v>
                </c:pt>
                <c:pt idx="572">
                  <c:v>11.46</c:v>
                </c:pt>
                <c:pt idx="573">
                  <c:v>11.48</c:v>
                </c:pt>
                <c:pt idx="574">
                  <c:v>11.5</c:v>
                </c:pt>
                <c:pt idx="575">
                  <c:v>11.52</c:v>
                </c:pt>
                <c:pt idx="576">
                  <c:v>11.54</c:v>
                </c:pt>
                <c:pt idx="577">
                  <c:v>11.56</c:v>
                </c:pt>
                <c:pt idx="578">
                  <c:v>11.58</c:v>
                </c:pt>
                <c:pt idx="579">
                  <c:v>11.6</c:v>
                </c:pt>
                <c:pt idx="580">
                  <c:v>11.62</c:v>
                </c:pt>
                <c:pt idx="581">
                  <c:v>11.64</c:v>
                </c:pt>
                <c:pt idx="582">
                  <c:v>11.66</c:v>
                </c:pt>
                <c:pt idx="583">
                  <c:v>11.68</c:v>
                </c:pt>
                <c:pt idx="584">
                  <c:v>11.7</c:v>
                </c:pt>
                <c:pt idx="585">
                  <c:v>11.72</c:v>
                </c:pt>
                <c:pt idx="586">
                  <c:v>11.74</c:v>
                </c:pt>
                <c:pt idx="587">
                  <c:v>11.76</c:v>
                </c:pt>
                <c:pt idx="588">
                  <c:v>11.78</c:v>
                </c:pt>
                <c:pt idx="589">
                  <c:v>11.8</c:v>
                </c:pt>
                <c:pt idx="590">
                  <c:v>11.82</c:v>
                </c:pt>
                <c:pt idx="591">
                  <c:v>11.84</c:v>
                </c:pt>
                <c:pt idx="592">
                  <c:v>11.86</c:v>
                </c:pt>
                <c:pt idx="593">
                  <c:v>11.88</c:v>
                </c:pt>
                <c:pt idx="594">
                  <c:v>11.9</c:v>
                </c:pt>
                <c:pt idx="595">
                  <c:v>11.92</c:v>
                </c:pt>
                <c:pt idx="596">
                  <c:v>11.94</c:v>
                </c:pt>
                <c:pt idx="597">
                  <c:v>11.96</c:v>
                </c:pt>
                <c:pt idx="598">
                  <c:v>11.98</c:v>
                </c:pt>
                <c:pt idx="599">
                  <c:v>12</c:v>
                </c:pt>
                <c:pt idx="600">
                  <c:v>12.02</c:v>
                </c:pt>
                <c:pt idx="601">
                  <c:v>12.04</c:v>
                </c:pt>
                <c:pt idx="602">
                  <c:v>12.06</c:v>
                </c:pt>
                <c:pt idx="603">
                  <c:v>12.08</c:v>
                </c:pt>
                <c:pt idx="604">
                  <c:v>12.1</c:v>
                </c:pt>
                <c:pt idx="605">
                  <c:v>12.12</c:v>
                </c:pt>
                <c:pt idx="606">
                  <c:v>12.14</c:v>
                </c:pt>
                <c:pt idx="607">
                  <c:v>12.16</c:v>
                </c:pt>
                <c:pt idx="608">
                  <c:v>12.18</c:v>
                </c:pt>
                <c:pt idx="609">
                  <c:v>12.2</c:v>
                </c:pt>
                <c:pt idx="610">
                  <c:v>12.22</c:v>
                </c:pt>
                <c:pt idx="611">
                  <c:v>12.24</c:v>
                </c:pt>
                <c:pt idx="612">
                  <c:v>12.26</c:v>
                </c:pt>
                <c:pt idx="613">
                  <c:v>12.28</c:v>
                </c:pt>
                <c:pt idx="614">
                  <c:v>12.3</c:v>
                </c:pt>
                <c:pt idx="615">
                  <c:v>12.32</c:v>
                </c:pt>
                <c:pt idx="616">
                  <c:v>12.34</c:v>
                </c:pt>
                <c:pt idx="617">
                  <c:v>12.36</c:v>
                </c:pt>
                <c:pt idx="618">
                  <c:v>12.38</c:v>
                </c:pt>
                <c:pt idx="619">
                  <c:v>12.4</c:v>
                </c:pt>
                <c:pt idx="620">
                  <c:v>12.42</c:v>
                </c:pt>
                <c:pt idx="621">
                  <c:v>12.44</c:v>
                </c:pt>
                <c:pt idx="622">
                  <c:v>12.46</c:v>
                </c:pt>
                <c:pt idx="623">
                  <c:v>12.48</c:v>
                </c:pt>
                <c:pt idx="624">
                  <c:v>12.5</c:v>
                </c:pt>
                <c:pt idx="625">
                  <c:v>12.52</c:v>
                </c:pt>
                <c:pt idx="626">
                  <c:v>12.54</c:v>
                </c:pt>
                <c:pt idx="627">
                  <c:v>12.56</c:v>
                </c:pt>
                <c:pt idx="628">
                  <c:v>12.58</c:v>
                </c:pt>
                <c:pt idx="629">
                  <c:v>12.6</c:v>
                </c:pt>
                <c:pt idx="630">
                  <c:v>12.62</c:v>
                </c:pt>
                <c:pt idx="631">
                  <c:v>12.64</c:v>
                </c:pt>
                <c:pt idx="632">
                  <c:v>12.66</c:v>
                </c:pt>
                <c:pt idx="633">
                  <c:v>12.68</c:v>
                </c:pt>
                <c:pt idx="634">
                  <c:v>12.7</c:v>
                </c:pt>
                <c:pt idx="635">
                  <c:v>12.72</c:v>
                </c:pt>
                <c:pt idx="636">
                  <c:v>12.74</c:v>
                </c:pt>
                <c:pt idx="637">
                  <c:v>12.76</c:v>
                </c:pt>
                <c:pt idx="638">
                  <c:v>12.78</c:v>
                </c:pt>
                <c:pt idx="639">
                  <c:v>12.8</c:v>
                </c:pt>
                <c:pt idx="640">
                  <c:v>12.82</c:v>
                </c:pt>
                <c:pt idx="641">
                  <c:v>12.84</c:v>
                </c:pt>
                <c:pt idx="642">
                  <c:v>12.86</c:v>
                </c:pt>
                <c:pt idx="643">
                  <c:v>12.88</c:v>
                </c:pt>
                <c:pt idx="644">
                  <c:v>12.9</c:v>
                </c:pt>
                <c:pt idx="645">
                  <c:v>12.92</c:v>
                </c:pt>
                <c:pt idx="646">
                  <c:v>12.94</c:v>
                </c:pt>
                <c:pt idx="647">
                  <c:v>12.96</c:v>
                </c:pt>
                <c:pt idx="648">
                  <c:v>12.98</c:v>
                </c:pt>
                <c:pt idx="649">
                  <c:v>13</c:v>
                </c:pt>
                <c:pt idx="650">
                  <c:v>13.02</c:v>
                </c:pt>
                <c:pt idx="651">
                  <c:v>13.04</c:v>
                </c:pt>
                <c:pt idx="652">
                  <c:v>13.06</c:v>
                </c:pt>
                <c:pt idx="653">
                  <c:v>13.08</c:v>
                </c:pt>
                <c:pt idx="654">
                  <c:v>13.1</c:v>
                </c:pt>
                <c:pt idx="655">
                  <c:v>13.12</c:v>
                </c:pt>
                <c:pt idx="656">
                  <c:v>13.14</c:v>
                </c:pt>
                <c:pt idx="657">
                  <c:v>13.16</c:v>
                </c:pt>
                <c:pt idx="658">
                  <c:v>13.18</c:v>
                </c:pt>
                <c:pt idx="659">
                  <c:v>13.2</c:v>
                </c:pt>
                <c:pt idx="660">
                  <c:v>13.22</c:v>
                </c:pt>
                <c:pt idx="661">
                  <c:v>13.24</c:v>
                </c:pt>
                <c:pt idx="662">
                  <c:v>13.26</c:v>
                </c:pt>
                <c:pt idx="663">
                  <c:v>13.28</c:v>
                </c:pt>
                <c:pt idx="664">
                  <c:v>13.3</c:v>
                </c:pt>
                <c:pt idx="665">
                  <c:v>13.32</c:v>
                </c:pt>
                <c:pt idx="666">
                  <c:v>13.34</c:v>
                </c:pt>
                <c:pt idx="667">
                  <c:v>13.36</c:v>
                </c:pt>
                <c:pt idx="668">
                  <c:v>13.38</c:v>
                </c:pt>
                <c:pt idx="669">
                  <c:v>13.4</c:v>
                </c:pt>
                <c:pt idx="670">
                  <c:v>13.42</c:v>
                </c:pt>
                <c:pt idx="671">
                  <c:v>13.44</c:v>
                </c:pt>
                <c:pt idx="672">
                  <c:v>13.46</c:v>
                </c:pt>
                <c:pt idx="673">
                  <c:v>13.48</c:v>
                </c:pt>
                <c:pt idx="674">
                  <c:v>13.5</c:v>
                </c:pt>
                <c:pt idx="675">
                  <c:v>13.52</c:v>
                </c:pt>
                <c:pt idx="676">
                  <c:v>13.54</c:v>
                </c:pt>
                <c:pt idx="677">
                  <c:v>13.56</c:v>
                </c:pt>
                <c:pt idx="678">
                  <c:v>13.58</c:v>
                </c:pt>
                <c:pt idx="679">
                  <c:v>13.6</c:v>
                </c:pt>
                <c:pt idx="680">
                  <c:v>13.62</c:v>
                </c:pt>
                <c:pt idx="681">
                  <c:v>13.64</c:v>
                </c:pt>
                <c:pt idx="682">
                  <c:v>13.66</c:v>
                </c:pt>
                <c:pt idx="683">
                  <c:v>13.68</c:v>
                </c:pt>
                <c:pt idx="684">
                  <c:v>13.7</c:v>
                </c:pt>
                <c:pt idx="685">
                  <c:v>13.72</c:v>
                </c:pt>
                <c:pt idx="686">
                  <c:v>13.74</c:v>
                </c:pt>
                <c:pt idx="687">
                  <c:v>13.76</c:v>
                </c:pt>
                <c:pt idx="688">
                  <c:v>13.78</c:v>
                </c:pt>
                <c:pt idx="689">
                  <c:v>13.8</c:v>
                </c:pt>
                <c:pt idx="690">
                  <c:v>13.82</c:v>
                </c:pt>
                <c:pt idx="691">
                  <c:v>13.84</c:v>
                </c:pt>
                <c:pt idx="692">
                  <c:v>13.86</c:v>
                </c:pt>
                <c:pt idx="693">
                  <c:v>13.88</c:v>
                </c:pt>
                <c:pt idx="694">
                  <c:v>13.9</c:v>
                </c:pt>
                <c:pt idx="695">
                  <c:v>13.92</c:v>
                </c:pt>
                <c:pt idx="696">
                  <c:v>13.94</c:v>
                </c:pt>
                <c:pt idx="697">
                  <c:v>13.96</c:v>
                </c:pt>
                <c:pt idx="698">
                  <c:v>13.98</c:v>
                </c:pt>
                <c:pt idx="699">
                  <c:v>14</c:v>
                </c:pt>
                <c:pt idx="700">
                  <c:v>14.02</c:v>
                </c:pt>
                <c:pt idx="701">
                  <c:v>14.04</c:v>
                </c:pt>
                <c:pt idx="702">
                  <c:v>14.06</c:v>
                </c:pt>
                <c:pt idx="703">
                  <c:v>14.08</c:v>
                </c:pt>
                <c:pt idx="704">
                  <c:v>14.1</c:v>
                </c:pt>
                <c:pt idx="705">
                  <c:v>14.12</c:v>
                </c:pt>
                <c:pt idx="706">
                  <c:v>14.14</c:v>
                </c:pt>
                <c:pt idx="707">
                  <c:v>14.16</c:v>
                </c:pt>
                <c:pt idx="708">
                  <c:v>14.18</c:v>
                </c:pt>
                <c:pt idx="709">
                  <c:v>14.2</c:v>
                </c:pt>
                <c:pt idx="710">
                  <c:v>14.22</c:v>
                </c:pt>
                <c:pt idx="711">
                  <c:v>14.24</c:v>
                </c:pt>
                <c:pt idx="712">
                  <c:v>14.26</c:v>
                </c:pt>
                <c:pt idx="713">
                  <c:v>14.28</c:v>
                </c:pt>
                <c:pt idx="714">
                  <c:v>14.3</c:v>
                </c:pt>
                <c:pt idx="715">
                  <c:v>14.32</c:v>
                </c:pt>
                <c:pt idx="716">
                  <c:v>14.34</c:v>
                </c:pt>
                <c:pt idx="717">
                  <c:v>14.36</c:v>
                </c:pt>
                <c:pt idx="718">
                  <c:v>14.38</c:v>
                </c:pt>
                <c:pt idx="719">
                  <c:v>14.4</c:v>
                </c:pt>
                <c:pt idx="720">
                  <c:v>14.42</c:v>
                </c:pt>
                <c:pt idx="721">
                  <c:v>14.44</c:v>
                </c:pt>
                <c:pt idx="722">
                  <c:v>14.46</c:v>
                </c:pt>
                <c:pt idx="723">
                  <c:v>14.48</c:v>
                </c:pt>
                <c:pt idx="724">
                  <c:v>14.5</c:v>
                </c:pt>
                <c:pt idx="725">
                  <c:v>14.52</c:v>
                </c:pt>
                <c:pt idx="726">
                  <c:v>14.54</c:v>
                </c:pt>
                <c:pt idx="727">
                  <c:v>14.56</c:v>
                </c:pt>
                <c:pt idx="728">
                  <c:v>14.58</c:v>
                </c:pt>
                <c:pt idx="729">
                  <c:v>14.6</c:v>
                </c:pt>
                <c:pt idx="730">
                  <c:v>14.62</c:v>
                </c:pt>
                <c:pt idx="731">
                  <c:v>14.64</c:v>
                </c:pt>
                <c:pt idx="732">
                  <c:v>14.66</c:v>
                </c:pt>
                <c:pt idx="733">
                  <c:v>14.68</c:v>
                </c:pt>
                <c:pt idx="734">
                  <c:v>14.7</c:v>
                </c:pt>
                <c:pt idx="735">
                  <c:v>14.72</c:v>
                </c:pt>
                <c:pt idx="736">
                  <c:v>14.74</c:v>
                </c:pt>
                <c:pt idx="737">
                  <c:v>14.76</c:v>
                </c:pt>
                <c:pt idx="738">
                  <c:v>14.78</c:v>
                </c:pt>
                <c:pt idx="739">
                  <c:v>14.8</c:v>
                </c:pt>
                <c:pt idx="740">
                  <c:v>14.82</c:v>
                </c:pt>
                <c:pt idx="741">
                  <c:v>14.84</c:v>
                </c:pt>
                <c:pt idx="742">
                  <c:v>14.86</c:v>
                </c:pt>
                <c:pt idx="743">
                  <c:v>14.88</c:v>
                </c:pt>
                <c:pt idx="744">
                  <c:v>14.9</c:v>
                </c:pt>
                <c:pt idx="745">
                  <c:v>14.92</c:v>
                </c:pt>
                <c:pt idx="746">
                  <c:v>14.94</c:v>
                </c:pt>
                <c:pt idx="747">
                  <c:v>14.96</c:v>
                </c:pt>
                <c:pt idx="748">
                  <c:v>14.98</c:v>
                </c:pt>
                <c:pt idx="749">
                  <c:v>15</c:v>
                </c:pt>
                <c:pt idx="750">
                  <c:v>15.02</c:v>
                </c:pt>
                <c:pt idx="751">
                  <c:v>15.04</c:v>
                </c:pt>
                <c:pt idx="752">
                  <c:v>15.06</c:v>
                </c:pt>
                <c:pt idx="753">
                  <c:v>15.08</c:v>
                </c:pt>
                <c:pt idx="754">
                  <c:v>15.1</c:v>
                </c:pt>
                <c:pt idx="755">
                  <c:v>15.12</c:v>
                </c:pt>
                <c:pt idx="756">
                  <c:v>15.14</c:v>
                </c:pt>
                <c:pt idx="757">
                  <c:v>15.16</c:v>
                </c:pt>
                <c:pt idx="758">
                  <c:v>15.18</c:v>
                </c:pt>
                <c:pt idx="759">
                  <c:v>15.2</c:v>
                </c:pt>
                <c:pt idx="760">
                  <c:v>15.22</c:v>
                </c:pt>
                <c:pt idx="761">
                  <c:v>15.24</c:v>
                </c:pt>
                <c:pt idx="762">
                  <c:v>15.26</c:v>
                </c:pt>
                <c:pt idx="763">
                  <c:v>15.28</c:v>
                </c:pt>
                <c:pt idx="764">
                  <c:v>15.3</c:v>
                </c:pt>
                <c:pt idx="765">
                  <c:v>15.32</c:v>
                </c:pt>
                <c:pt idx="766">
                  <c:v>15.34</c:v>
                </c:pt>
                <c:pt idx="767">
                  <c:v>15.36</c:v>
                </c:pt>
                <c:pt idx="768">
                  <c:v>15.38</c:v>
                </c:pt>
                <c:pt idx="769">
                  <c:v>15.4</c:v>
                </c:pt>
                <c:pt idx="770">
                  <c:v>15.42</c:v>
                </c:pt>
                <c:pt idx="771">
                  <c:v>15.44</c:v>
                </c:pt>
                <c:pt idx="772">
                  <c:v>15.46</c:v>
                </c:pt>
                <c:pt idx="773">
                  <c:v>15.48</c:v>
                </c:pt>
                <c:pt idx="774">
                  <c:v>15.5</c:v>
                </c:pt>
                <c:pt idx="775">
                  <c:v>15.52</c:v>
                </c:pt>
                <c:pt idx="776">
                  <c:v>15.54</c:v>
                </c:pt>
                <c:pt idx="777">
                  <c:v>15.56</c:v>
                </c:pt>
                <c:pt idx="778">
                  <c:v>15.58</c:v>
                </c:pt>
                <c:pt idx="779">
                  <c:v>15.6</c:v>
                </c:pt>
                <c:pt idx="780">
                  <c:v>15.62</c:v>
                </c:pt>
                <c:pt idx="781">
                  <c:v>15.64</c:v>
                </c:pt>
                <c:pt idx="782">
                  <c:v>15.66</c:v>
                </c:pt>
                <c:pt idx="783">
                  <c:v>15.68</c:v>
                </c:pt>
                <c:pt idx="784">
                  <c:v>15.7</c:v>
                </c:pt>
                <c:pt idx="785">
                  <c:v>15.72</c:v>
                </c:pt>
                <c:pt idx="786">
                  <c:v>15.74</c:v>
                </c:pt>
                <c:pt idx="787">
                  <c:v>15.76</c:v>
                </c:pt>
                <c:pt idx="788">
                  <c:v>15.78</c:v>
                </c:pt>
                <c:pt idx="789">
                  <c:v>15.8</c:v>
                </c:pt>
                <c:pt idx="790">
                  <c:v>15.82</c:v>
                </c:pt>
                <c:pt idx="791">
                  <c:v>15.84</c:v>
                </c:pt>
                <c:pt idx="792">
                  <c:v>15.86</c:v>
                </c:pt>
                <c:pt idx="793">
                  <c:v>15.88</c:v>
                </c:pt>
                <c:pt idx="794">
                  <c:v>15.9</c:v>
                </c:pt>
                <c:pt idx="795">
                  <c:v>15.92</c:v>
                </c:pt>
                <c:pt idx="796">
                  <c:v>15.94</c:v>
                </c:pt>
                <c:pt idx="797">
                  <c:v>15.96</c:v>
                </c:pt>
                <c:pt idx="798">
                  <c:v>15.98</c:v>
                </c:pt>
                <c:pt idx="799">
                  <c:v>16</c:v>
                </c:pt>
                <c:pt idx="800">
                  <c:v>16.02</c:v>
                </c:pt>
                <c:pt idx="801">
                  <c:v>16.04</c:v>
                </c:pt>
                <c:pt idx="802">
                  <c:v>16.059999999999999</c:v>
                </c:pt>
                <c:pt idx="803">
                  <c:v>16.079999999999998</c:v>
                </c:pt>
                <c:pt idx="804">
                  <c:v>16.100000000000001</c:v>
                </c:pt>
                <c:pt idx="805">
                  <c:v>16.12</c:v>
                </c:pt>
                <c:pt idx="806">
                  <c:v>16.14</c:v>
                </c:pt>
                <c:pt idx="807">
                  <c:v>16.16</c:v>
                </c:pt>
                <c:pt idx="808">
                  <c:v>16.18</c:v>
                </c:pt>
                <c:pt idx="809">
                  <c:v>16.2</c:v>
                </c:pt>
                <c:pt idx="810">
                  <c:v>16.22</c:v>
                </c:pt>
                <c:pt idx="811">
                  <c:v>16.239999999999998</c:v>
                </c:pt>
                <c:pt idx="812">
                  <c:v>16.260000000000002</c:v>
                </c:pt>
                <c:pt idx="813">
                  <c:v>16.28</c:v>
                </c:pt>
                <c:pt idx="814">
                  <c:v>16.3</c:v>
                </c:pt>
                <c:pt idx="815">
                  <c:v>16.32</c:v>
                </c:pt>
                <c:pt idx="816">
                  <c:v>16.34</c:v>
                </c:pt>
                <c:pt idx="817">
                  <c:v>16.36</c:v>
                </c:pt>
                <c:pt idx="818">
                  <c:v>16.38</c:v>
                </c:pt>
                <c:pt idx="819">
                  <c:v>16.399999999999999</c:v>
                </c:pt>
                <c:pt idx="820">
                  <c:v>16.420000000000002</c:v>
                </c:pt>
                <c:pt idx="821">
                  <c:v>16.440000000000001</c:v>
                </c:pt>
                <c:pt idx="822">
                  <c:v>16.46</c:v>
                </c:pt>
                <c:pt idx="823">
                  <c:v>16.48</c:v>
                </c:pt>
                <c:pt idx="824">
                  <c:v>16.5</c:v>
                </c:pt>
                <c:pt idx="825">
                  <c:v>16.52</c:v>
                </c:pt>
                <c:pt idx="826">
                  <c:v>16.54</c:v>
                </c:pt>
                <c:pt idx="827">
                  <c:v>16.559999999999999</c:v>
                </c:pt>
                <c:pt idx="828">
                  <c:v>16.579999999999998</c:v>
                </c:pt>
                <c:pt idx="829">
                  <c:v>16.600000000000001</c:v>
                </c:pt>
                <c:pt idx="830">
                  <c:v>16.62</c:v>
                </c:pt>
                <c:pt idx="831">
                  <c:v>16.64</c:v>
                </c:pt>
                <c:pt idx="832">
                  <c:v>16.66</c:v>
                </c:pt>
                <c:pt idx="833">
                  <c:v>16.68</c:v>
                </c:pt>
                <c:pt idx="834">
                  <c:v>16.7</c:v>
                </c:pt>
                <c:pt idx="835">
                  <c:v>16.72</c:v>
                </c:pt>
                <c:pt idx="836">
                  <c:v>16.739999999999998</c:v>
                </c:pt>
                <c:pt idx="837">
                  <c:v>16.760000000000002</c:v>
                </c:pt>
                <c:pt idx="838">
                  <c:v>16.78</c:v>
                </c:pt>
                <c:pt idx="839">
                  <c:v>16.8</c:v>
                </c:pt>
                <c:pt idx="840">
                  <c:v>16.82</c:v>
                </c:pt>
                <c:pt idx="841">
                  <c:v>16.84</c:v>
                </c:pt>
                <c:pt idx="842">
                  <c:v>16.86</c:v>
                </c:pt>
                <c:pt idx="843">
                  <c:v>16.88</c:v>
                </c:pt>
                <c:pt idx="844">
                  <c:v>16.899999999999999</c:v>
                </c:pt>
                <c:pt idx="845">
                  <c:v>16.920000000000002</c:v>
                </c:pt>
                <c:pt idx="846">
                  <c:v>16.940000000000001</c:v>
                </c:pt>
                <c:pt idx="847">
                  <c:v>16.96</c:v>
                </c:pt>
                <c:pt idx="848">
                  <c:v>16.98</c:v>
                </c:pt>
                <c:pt idx="849">
                  <c:v>17</c:v>
                </c:pt>
                <c:pt idx="850">
                  <c:v>17.02</c:v>
                </c:pt>
                <c:pt idx="851">
                  <c:v>17.04</c:v>
                </c:pt>
                <c:pt idx="852">
                  <c:v>17.059999999999999</c:v>
                </c:pt>
                <c:pt idx="853">
                  <c:v>17.079999999999998</c:v>
                </c:pt>
                <c:pt idx="854">
                  <c:v>17.100000000000001</c:v>
                </c:pt>
                <c:pt idx="855">
                  <c:v>17.12</c:v>
                </c:pt>
                <c:pt idx="856">
                  <c:v>17.14</c:v>
                </c:pt>
                <c:pt idx="857">
                  <c:v>17.16</c:v>
                </c:pt>
                <c:pt idx="858">
                  <c:v>17.18</c:v>
                </c:pt>
                <c:pt idx="859">
                  <c:v>17.2</c:v>
                </c:pt>
                <c:pt idx="860">
                  <c:v>17.22</c:v>
                </c:pt>
                <c:pt idx="861">
                  <c:v>17.239999999999998</c:v>
                </c:pt>
                <c:pt idx="862">
                  <c:v>17.260000000000002</c:v>
                </c:pt>
                <c:pt idx="863">
                  <c:v>17.28</c:v>
                </c:pt>
                <c:pt idx="864">
                  <c:v>17.3</c:v>
                </c:pt>
                <c:pt idx="865">
                  <c:v>17.32</c:v>
                </c:pt>
                <c:pt idx="866">
                  <c:v>17.34</c:v>
                </c:pt>
                <c:pt idx="867">
                  <c:v>17.36</c:v>
                </c:pt>
                <c:pt idx="868">
                  <c:v>17.38</c:v>
                </c:pt>
                <c:pt idx="869">
                  <c:v>17.399999999999999</c:v>
                </c:pt>
                <c:pt idx="870">
                  <c:v>17.420000000000002</c:v>
                </c:pt>
                <c:pt idx="871">
                  <c:v>17.440000000000001</c:v>
                </c:pt>
                <c:pt idx="872">
                  <c:v>17.46</c:v>
                </c:pt>
                <c:pt idx="873">
                  <c:v>17.48</c:v>
                </c:pt>
                <c:pt idx="874">
                  <c:v>17.5</c:v>
                </c:pt>
                <c:pt idx="875">
                  <c:v>17.52</c:v>
                </c:pt>
                <c:pt idx="876">
                  <c:v>17.54</c:v>
                </c:pt>
                <c:pt idx="877">
                  <c:v>17.559999999999999</c:v>
                </c:pt>
                <c:pt idx="878">
                  <c:v>17.579999999999998</c:v>
                </c:pt>
                <c:pt idx="879">
                  <c:v>17.600000000000001</c:v>
                </c:pt>
                <c:pt idx="880">
                  <c:v>17.62</c:v>
                </c:pt>
                <c:pt idx="881">
                  <c:v>17.64</c:v>
                </c:pt>
                <c:pt idx="882">
                  <c:v>17.66</c:v>
                </c:pt>
                <c:pt idx="883">
                  <c:v>17.68</c:v>
                </c:pt>
                <c:pt idx="884">
                  <c:v>17.7</c:v>
                </c:pt>
                <c:pt idx="885">
                  <c:v>17.72</c:v>
                </c:pt>
                <c:pt idx="886">
                  <c:v>17.739999999999998</c:v>
                </c:pt>
                <c:pt idx="887">
                  <c:v>17.760000000000002</c:v>
                </c:pt>
                <c:pt idx="888">
                  <c:v>17.78</c:v>
                </c:pt>
                <c:pt idx="889">
                  <c:v>17.8</c:v>
                </c:pt>
                <c:pt idx="890">
                  <c:v>17.82</c:v>
                </c:pt>
                <c:pt idx="891">
                  <c:v>17.84</c:v>
                </c:pt>
                <c:pt idx="892">
                  <c:v>17.86</c:v>
                </c:pt>
                <c:pt idx="893">
                  <c:v>17.88</c:v>
                </c:pt>
                <c:pt idx="894">
                  <c:v>17.899999999999999</c:v>
                </c:pt>
                <c:pt idx="895">
                  <c:v>17.920000000000002</c:v>
                </c:pt>
                <c:pt idx="896">
                  <c:v>17.940000000000001</c:v>
                </c:pt>
                <c:pt idx="897">
                  <c:v>17.96</c:v>
                </c:pt>
                <c:pt idx="898">
                  <c:v>17.98</c:v>
                </c:pt>
                <c:pt idx="899">
                  <c:v>18</c:v>
                </c:pt>
                <c:pt idx="900">
                  <c:v>18.02</c:v>
                </c:pt>
                <c:pt idx="901">
                  <c:v>18.04</c:v>
                </c:pt>
                <c:pt idx="902">
                  <c:v>18.059999999999999</c:v>
                </c:pt>
                <c:pt idx="903">
                  <c:v>18.079999999999998</c:v>
                </c:pt>
                <c:pt idx="904">
                  <c:v>18.100000000000001</c:v>
                </c:pt>
                <c:pt idx="905">
                  <c:v>18.12</c:v>
                </c:pt>
                <c:pt idx="906">
                  <c:v>18.14</c:v>
                </c:pt>
                <c:pt idx="907">
                  <c:v>18.16</c:v>
                </c:pt>
                <c:pt idx="908">
                  <c:v>18.18</c:v>
                </c:pt>
                <c:pt idx="909">
                  <c:v>18.2</c:v>
                </c:pt>
                <c:pt idx="910">
                  <c:v>18.22</c:v>
                </c:pt>
                <c:pt idx="911">
                  <c:v>18.239999999999998</c:v>
                </c:pt>
                <c:pt idx="912">
                  <c:v>18.260000000000002</c:v>
                </c:pt>
                <c:pt idx="913">
                  <c:v>18.28</c:v>
                </c:pt>
                <c:pt idx="914">
                  <c:v>18.3</c:v>
                </c:pt>
                <c:pt idx="915">
                  <c:v>18.32</c:v>
                </c:pt>
                <c:pt idx="916">
                  <c:v>18.34</c:v>
                </c:pt>
                <c:pt idx="917">
                  <c:v>18.36</c:v>
                </c:pt>
                <c:pt idx="918">
                  <c:v>18.38</c:v>
                </c:pt>
                <c:pt idx="919">
                  <c:v>18.399999999999999</c:v>
                </c:pt>
                <c:pt idx="920">
                  <c:v>18.420000000000002</c:v>
                </c:pt>
                <c:pt idx="921">
                  <c:v>18.440000000000001</c:v>
                </c:pt>
                <c:pt idx="922">
                  <c:v>18.46</c:v>
                </c:pt>
                <c:pt idx="923">
                  <c:v>18.48</c:v>
                </c:pt>
                <c:pt idx="924">
                  <c:v>18.5</c:v>
                </c:pt>
                <c:pt idx="925">
                  <c:v>18.52</c:v>
                </c:pt>
                <c:pt idx="926">
                  <c:v>18.54</c:v>
                </c:pt>
                <c:pt idx="927">
                  <c:v>18.559999999999999</c:v>
                </c:pt>
                <c:pt idx="928">
                  <c:v>18.579999999999998</c:v>
                </c:pt>
                <c:pt idx="929">
                  <c:v>18.600000000000001</c:v>
                </c:pt>
                <c:pt idx="930">
                  <c:v>18.62</c:v>
                </c:pt>
                <c:pt idx="931">
                  <c:v>18.64</c:v>
                </c:pt>
                <c:pt idx="932">
                  <c:v>18.66</c:v>
                </c:pt>
                <c:pt idx="933">
                  <c:v>18.68</c:v>
                </c:pt>
                <c:pt idx="934">
                  <c:v>18.7</c:v>
                </c:pt>
                <c:pt idx="935">
                  <c:v>18.72</c:v>
                </c:pt>
                <c:pt idx="936">
                  <c:v>18.739999999999998</c:v>
                </c:pt>
                <c:pt idx="937">
                  <c:v>18.760000000000002</c:v>
                </c:pt>
                <c:pt idx="938">
                  <c:v>18.78</c:v>
                </c:pt>
                <c:pt idx="939">
                  <c:v>18.8</c:v>
                </c:pt>
                <c:pt idx="940">
                  <c:v>18.82</c:v>
                </c:pt>
                <c:pt idx="941">
                  <c:v>18.84</c:v>
                </c:pt>
                <c:pt idx="942">
                  <c:v>18.86</c:v>
                </c:pt>
                <c:pt idx="943">
                  <c:v>18.88</c:v>
                </c:pt>
                <c:pt idx="944">
                  <c:v>18.899999999999999</c:v>
                </c:pt>
                <c:pt idx="945">
                  <c:v>18.920000000000002</c:v>
                </c:pt>
                <c:pt idx="946">
                  <c:v>18.940000000000001</c:v>
                </c:pt>
                <c:pt idx="947">
                  <c:v>18.96</c:v>
                </c:pt>
                <c:pt idx="948">
                  <c:v>18.98</c:v>
                </c:pt>
                <c:pt idx="949">
                  <c:v>19</c:v>
                </c:pt>
                <c:pt idx="950">
                  <c:v>19.02</c:v>
                </c:pt>
                <c:pt idx="951">
                  <c:v>19.04</c:v>
                </c:pt>
                <c:pt idx="952">
                  <c:v>19.059999999999999</c:v>
                </c:pt>
                <c:pt idx="953">
                  <c:v>19.079999999999998</c:v>
                </c:pt>
                <c:pt idx="954">
                  <c:v>19.100000000000001</c:v>
                </c:pt>
                <c:pt idx="955">
                  <c:v>19.12</c:v>
                </c:pt>
                <c:pt idx="956">
                  <c:v>19.14</c:v>
                </c:pt>
                <c:pt idx="957">
                  <c:v>19.16</c:v>
                </c:pt>
                <c:pt idx="958">
                  <c:v>19.18</c:v>
                </c:pt>
                <c:pt idx="959">
                  <c:v>19.2</c:v>
                </c:pt>
                <c:pt idx="960">
                  <c:v>19.22</c:v>
                </c:pt>
                <c:pt idx="961">
                  <c:v>19.239999999999998</c:v>
                </c:pt>
                <c:pt idx="962">
                  <c:v>19.260000000000002</c:v>
                </c:pt>
                <c:pt idx="963">
                  <c:v>19.28</c:v>
                </c:pt>
                <c:pt idx="964">
                  <c:v>19.3</c:v>
                </c:pt>
                <c:pt idx="965">
                  <c:v>19.32</c:v>
                </c:pt>
                <c:pt idx="966">
                  <c:v>19.34</c:v>
                </c:pt>
                <c:pt idx="967">
                  <c:v>19.36</c:v>
                </c:pt>
                <c:pt idx="968">
                  <c:v>19.38</c:v>
                </c:pt>
                <c:pt idx="969">
                  <c:v>19.399999999999999</c:v>
                </c:pt>
                <c:pt idx="970">
                  <c:v>19.420000000000002</c:v>
                </c:pt>
                <c:pt idx="971">
                  <c:v>19.440000000000001</c:v>
                </c:pt>
                <c:pt idx="972">
                  <c:v>19.46</c:v>
                </c:pt>
                <c:pt idx="973">
                  <c:v>19.48</c:v>
                </c:pt>
                <c:pt idx="974">
                  <c:v>19.5</c:v>
                </c:pt>
                <c:pt idx="975">
                  <c:v>19.52</c:v>
                </c:pt>
                <c:pt idx="976">
                  <c:v>19.54</c:v>
                </c:pt>
                <c:pt idx="977">
                  <c:v>19.559999999999999</c:v>
                </c:pt>
                <c:pt idx="978">
                  <c:v>19.579999999999998</c:v>
                </c:pt>
                <c:pt idx="979">
                  <c:v>19.600000000000001</c:v>
                </c:pt>
                <c:pt idx="980">
                  <c:v>19.62</c:v>
                </c:pt>
                <c:pt idx="981">
                  <c:v>19.64</c:v>
                </c:pt>
                <c:pt idx="982">
                  <c:v>19.66</c:v>
                </c:pt>
                <c:pt idx="983">
                  <c:v>19.68</c:v>
                </c:pt>
                <c:pt idx="984">
                  <c:v>19.7</c:v>
                </c:pt>
                <c:pt idx="985">
                  <c:v>19.72</c:v>
                </c:pt>
                <c:pt idx="986">
                  <c:v>19.739999999999998</c:v>
                </c:pt>
                <c:pt idx="987">
                  <c:v>19.760000000000002</c:v>
                </c:pt>
                <c:pt idx="988">
                  <c:v>19.78</c:v>
                </c:pt>
                <c:pt idx="989">
                  <c:v>19.8</c:v>
                </c:pt>
                <c:pt idx="990">
                  <c:v>19.82</c:v>
                </c:pt>
                <c:pt idx="991">
                  <c:v>19.84</c:v>
                </c:pt>
                <c:pt idx="992">
                  <c:v>19.86</c:v>
                </c:pt>
                <c:pt idx="993">
                  <c:v>19.88</c:v>
                </c:pt>
                <c:pt idx="994">
                  <c:v>19.899999999999999</c:v>
                </c:pt>
                <c:pt idx="995">
                  <c:v>19.920000000000002</c:v>
                </c:pt>
                <c:pt idx="996">
                  <c:v>19.940000000000001</c:v>
                </c:pt>
                <c:pt idx="997">
                  <c:v>19.96</c:v>
                </c:pt>
                <c:pt idx="998">
                  <c:v>19.98</c:v>
                </c:pt>
              </c:numCache>
            </c:numRef>
          </c:xVal>
          <c:yVal>
            <c:numRef>
              <c:f>_asmd_PMF!$C$3:$C$1001</c:f>
              <c:numCache>
                <c:formatCode>0.00</c:formatCode>
                <c:ptCount val="999"/>
                <c:pt idx="0">
                  <c:v>2.44040948111298E-2</c:v>
                </c:pt>
                <c:pt idx="1">
                  <c:v>4.7773454697949101E-2</c:v>
                </c:pt>
                <c:pt idx="2">
                  <c:v>7.3411383550717205E-2</c:v>
                </c:pt>
                <c:pt idx="3">
                  <c:v>0.107182223067956</c:v>
                </c:pt>
                <c:pt idx="4">
                  <c:v>0.136376634346419</c:v>
                </c:pt>
                <c:pt idx="5">
                  <c:v>0.163215546758257</c:v>
                </c:pt>
                <c:pt idx="6">
                  <c:v>0.18461919855051501</c:v>
                </c:pt>
                <c:pt idx="7">
                  <c:v>0.20764965067518101</c:v>
                </c:pt>
                <c:pt idx="8">
                  <c:v>0.23592960030428101</c:v>
                </c:pt>
                <c:pt idx="9">
                  <c:v>0.27251763985576499</c:v>
                </c:pt>
                <c:pt idx="10">
                  <c:v>0.310511087899349</c:v>
                </c:pt>
                <c:pt idx="11">
                  <c:v>0.35697127172898901</c:v>
                </c:pt>
                <c:pt idx="12">
                  <c:v>0.40026188058368301</c:v>
                </c:pt>
                <c:pt idx="13">
                  <c:v>0.44703636520308898</c:v>
                </c:pt>
                <c:pt idx="14">
                  <c:v>0.49066559435990698</c:v>
                </c:pt>
                <c:pt idx="15">
                  <c:v>0.53493717610538105</c:v>
                </c:pt>
                <c:pt idx="16">
                  <c:v>0.58038699439125296</c:v>
                </c:pt>
                <c:pt idx="17">
                  <c:v>0.62071100209702201</c:v>
                </c:pt>
                <c:pt idx="18">
                  <c:v>0.662520339620705</c:v>
                </c:pt>
                <c:pt idx="19">
                  <c:v>0.71145388030397605</c:v>
                </c:pt>
                <c:pt idx="20">
                  <c:v>0.76917226694150598</c:v>
                </c:pt>
                <c:pt idx="21">
                  <c:v>0.82140590068484998</c:v>
                </c:pt>
                <c:pt idx="22">
                  <c:v>0.87516460545017705</c:v>
                </c:pt>
                <c:pt idx="23">
                  <c:v>0.93086637400183103</c:v>
                </c:pt>
                <c:pt idx="24">
                  <c:v>0.98169594456990905</c:v>
                </c:pt>
                <c:pt idx="25">
                  <c:v>1.03144429057183</c:v>
                </c:pt>
                <c:pt idx="26">
                  <c:v>1.08215284498498</c:v>
                </c:pt>
                <c:pt idx="27">
                  <c:v>1.1386149355516699</c:v>
                </c:pt>
                <c:pt idx="28">
                  <c:v>1.1971557879432799</c:v>
                </c:pt>
                <c:pt idx="29">
                  <c:v>1.2482800855928899</c:v>
                </c:pt>
                <c:pt idx="30">
                  <c:v>1.2867616848190599</c:v>
                </c:pt>
                <c:pt idx="31">
                  <c:v>1.3387996243595</c:v>
                </c:pt>
                <c:pt idx="32">
                  <c:v>1.38998298971836</c:v>
                </c:pt>
                <c:pt idx="33">
                  <c:v>1.4525408446464101</c:v>
                </c:pt>
                <c:pt idx="34">
                  <c:v>1.50875839063739</c:v>
                </c:pt>
                <c:pt idx="35">
                  <c:v>1.5565724575678099</c:v>
                </c:pt>
                <c:pt idx="36">
                  <c:v>1.61337162362075</c:v>
                </c:pt>
                <c:pt idx="37">
                  <c:v>1.6723564098216901</c:v>
                </c:pt>
                <c:pt idx="38">
                  <c:v>1.72466230553266</c:v>
                </c:pt>
                <c:pt idx="39">
                  <c:v>1.75477766874922</c:v>
                </c:pt>
                <c:pt idx="40">
                  <c:v>1.79889067821677</c:v>
                </c:pt>
                <c:pt idx="41">
                  <c:v>1.8405873599224301</c:v>
                </c:pt>
                <c:pt idx="42">
                  <c:v>1.88149478701004</c:v>
                </c:pt>
                <c:pt idx="43">
                  <c:v>1.9081182876693299</c:v>
                </c:pt>
                <c:pt idx="44">
                  <c:v>1.9487315951369</c:v>
                </c:pt>
                <c:pt idx="45">
                  <c:v>1.9968866450629399</c:v>
                </c:pt>
                <c:pt idx="46">
                  <c:v>2.0604518225464501</c:v>
                </c:pt>
                <c:pt idx="47">
                  <c:v>2.07412639320621</c:v>
                </c:pt>
                <c:pt idx="48">
                  <c:v>2.1188750218394099</c:v>
                </c:pt>
                <c:pt idx="49">
                  <c:v>2.1722926070580502</c:v>
                </c:pt>
                <c:pt idx="50">
                  <c:v>2.2541543875741601</c:v>
                </c:pt>
                <c:pt idx="51">
                  <c:v>2.3490433834701898</c:v>
                </c:pt>
                <c:pt idx="52">
                  <c:v>2.4348496727361399</c:v>
                </c:pt>
                <c:pt idx="53">
                  <c:v>2.5054371539470002</c:v>
                </c:pt>
                <c:pt idx="54">
                  <c:v>2.5900650129847902</c:v>
                </c:pt>
                <c:pt idx="55">
                  <c:v>2.6535733723727302</c:v>
                </c:pt>
                <c:pt idx="56">
                  <c:v>2.7153551008666601</c:v>
                </c:pt>
                <c:pt idx="57">
                  <c:v>2.79048102373266</c:v>
                </c:pt>
                <c:pt idx="58">
                  <c:v>2.8464349855200299</c:v>
                </c:pt>
                <c:pt idx="59">
                  <c:v>2.9100159934103198</c:v>
                </c:pt>
                <c:pt idx="60">
                  <c:v>2.9752993507803902</c:v>
                </c:pt>
                <c:pt idx="61">
                  <c:v>3.0439751142188198</c:v>
                </c:pt>
                <c:pt idx="62">
                  <c:v>3.1265184108397301</c:v>
                </c:pt>
                <c:pt idx="63">
                  <c:v>3.19559041794819</c:v>
                </c:pt>
                <c:pt idx="64">
                  <c:v>3.26751042348203</c:v>
                </c:pt>
                <c:pt idx="65">
                  <c:v>3.3523688697012002</c:v>
                </c:pt>
                <c:pt idx="66">
                  <c:v>3.4530139549731902</c:v>
                </c:pt>
                <c:pt idx="67">
                  <c:v>3.5628742714243402</c:v>
                </c:pt>
                <c:pt idx="68">
                  <c:v>3.66196976172585</c:v>
                </c:pt>
                <c:pt idx="69">
                  <c:v>3.7473585313640001</c:v>
                </c:pt>
                <c:pt idx="70">
                  <c:v>3.8429443616146202</c:v>
                </c:pt>
                <c:pt idx="71">
                  <c:v>3.9508741126267202</c:v>
                </c:pt>
                <c:pt idx="72">
                  <c:v>4.0535019545276798</c:v>
                </c:pt>
                <c:pt idx="73">
                  <c:v>4.1670807023767003</c:v>
                </c:pt>
                <c:pt idx="74">
                  <c:v>4.2773211365633603</c:v>
                </c:pt>
                <c:pt idx="75">
                  <c:v>4.3654509575854901</c:v>
                </c:pt>
                <c:pt idx="76">
                  <c:v>4.49014211196305</c:v>
                </c:pt>
                <c:pt idx="77">
                  <c:v>4.6140409308665404</c:v>
                </c:pt>
                <c:pt idx="78">
                  <c:v>4.7301518922122998</c:v>
                </c:pt>
                <c:pt idx="79">
                  <c:v>4.8392697127500002</c:v>
                </c:pt>
                <c:pt idx="80">
                  <c:v>4.9312186305914096</c:v>
                </c:pt>
                <c:pt idx="81">
                  <c:v>5.0346359799128804</c:v>
                </c:pt>
                <c:pt idx="82">
                  <c:v>5.1410601886396599</c:v>
                </c:pt>
                <c:pt idx="83">
                  <c:v>5.2375395808771303</c:v>
                </c:pt>
                <c:pt idx="84">
                  <c:v>5.3346210303535404</c:v>
                </c:pt>
                <c:pt idx="85">
                  <c:v>5.4777159112381799</c:v>
                </c:pt>
                <c:pt idx="86">
                  <c:v>5.6053262061325801</c:v>
                </c:pt>
                <c:pt idx="87">
                  <c:v>5.7552734931746503</c:v>
                </c:pt>
                <c:pt idx="88">
                  <c:v>5.9035075848549701</c:v>
                </c:pt>
                <c:pt idx="89">
                  <c:v>6.0447215543269799</c:v>
                </c:pt>
                <c:pt idx="90">
                  <c:v>6.1747129452271796</c:v>
                </c:pt>
                <c:pt idx="91">
                  <c:v>6.30403789838976</c:v>
                </c:pt>
                <c:pt idx="92">
                  <c:v>6.4182982000351103</c:v>
                </c:pt>
                <c:pt idx="93">
                  <c:v>6.5472728745522204</c:v>
                </c:pt>
                <c:pt idx="94">
                  <c:v>6.6806995626088304</c:v>
                </c:pt>
                <c:pt idx="95">
                  <c:v>6.79676564487007</c:v>
                </c:pt>
                <c:pt idx="96">
                  <c:v>6.9287811314072103</c:v>
                </c:pt>
                <c:pt idx="97">
                  <c:v>7.0698388548594</c:v>
                </c:pt>
                <c:pt idx="98">
                  <c:v>7.2300245042742004</c:v>
                </c:pt>
                <c:pt idx="99">
                  <c:v>7.2301745042742001</c:v>
                </c:pt>
                <c:pt idx="100">
                  <c:v>7.3759700734618203</c:v>
                </c:pt>
                <c:pt idx="101">
                  <c:v>7.5159596655963599</c:v>
                </c:pt>
                <c:pt idx="102">
                  <c:v>7.6580857738028802</c:v>
                </c:pt>
                <c:pt idx="103">
                  <c:v>7.8015431627311003</c:v>
                </c:pt>
                <c:pt idx="104">
                  <c:v>7.9580888455269099</c:v>
                </c:pt>
                <c:pt idx="105">
                  <c:v>8.1086500872753593</c:v>
                </c:pt>
                <c:pt idx="106">
                  <c:v>8.2562894434243095</c:v>
                </c:pt>
                <c:pt idx="107">
                  <c:v>8.4127761709357802</c:v>
                </c:pt>
                <c:pt idx="108">
                  <c:v>8.5728229448219704</c:v>
                </c:pt>
                <c:pt idx="109">
                  <c:v>8.7297836034145906</c:v>
                </c:pt>
                <c:pt idx="110">
                  <c:v>8.8868986048372101</c:v>
                </c:pt>
                <c:pt idx="111">
                  <c:v>9.0510615643854493</c:v>
                </c:pt>
                <c:pt idx="112">
                  <c:v>9.2054186891628902</c:v>
                </c:pt>
                <c:pt idx="113">
                  <c:v>9.3600468759996094</c:v>
                </c:pt>
                <c:pt idx="114">
                  <c:v>9.5249413231655904</c:v>
                </c:pt>
                <c:pt idx="115">
                  <c:v>9.6849641114901495</c:v>
                </c:pt>
                <c:pt idx="116">
                  <c:v>9.8441305531422501</c:v>
                </c:pt>
                <c:pt idx="117">
                  <c:v>9.9967499105685693</c:v>
                </c:pt>
                <c:pt idx="118">
                  <c:v>10.1582403493331</c:v>
                </c:pt>
                <c:pt idx="119">
                  <c:v>10.319316649868</c:v>
                </c:pt>
                <c:pt idx="120">
                  <c:v>10.4819264464737</c:v>
                </c:pt>
                <c:pt idx="121">
                  <c:v>10.6423027018942</c:v>
                </c:pt>
                <c:pt idx="122">
                  <c:v>10.805925755629101</c:v>
                </c:pt>
                <c:pt idx="123">
                  <c:v>10.970584396650001</c:v>
                </c:pt>
                <c:pt idx="124">
                  <c:v>11.1380789451509</c:v>
                </c:pt>
                <c:pt idx="125">
                  <c:v>11.2991610480481</c:v>
                </c:pt>
                <c:pt idx="126">
                  <c:v>11.456456994233999</c:v>
                </c:pt>
                <c:pt idx="127">
                  <c:v>11.606355200321</c:v>
                </c:pt>
                <c:pt idx="128">
                  <c:v>11.7634369745842</c:v>
                </c:pt>
                <c:pt idx="129">
                  <c:v>11.9247321820951</c:v>
                </c:pt>
                <c:pt idx="130">
                  <c:v>12.098551378183799</c:v>
                </c:pt>
                <c:pt idx="131">
                  <c:v>12.2555919493308</c:v>
                </c:pt>
                <c:pt idx="132">
                  <c:v>12.4199176454756</c:v>
                </c:pt>
                <c:pt idx="133">
                  <c:v>12.587988562746199</c:v>
                </c:pt>
                <c:pt idx="134">
                  <c:v>12.748806437098301</c:v>
                </c:pt>
                <c:pt idx="135">
                  <c:v>12.9157010041781</c:v>
                </c:pt>
                <c:pt idx="136">
                  <c:v>13.072044618422501</c:v>
                </c:pt>
                <c:pt idx="137">
                  <c:v>13.216857323085099</c:v>
                </c:pt>
                <c:pt idx="138">
                  <c:v>13.384872863173801</c:v>
                </c:pt>
                <c:pt idx="139">
                  <c:v>13.548885314013701</c:v>
                </c:pt>
                <c:pt idx="140">
                  <c:v>13.7159274150944</c:v>
                </c:pt>
                <c:pt idx="141">
                  <c:v>13.9011384740088</c:v>
                </c:pt>
                <c:pt idx="142">
                  <c:v>14.0760750531808</c:v>
                </c:pt>
                <c:pt idx="143">
                  <c:v>14.25336180067</c:v>
                </c:pt>
                <c:pt idx="144">
                  <c:v>14.4218109101522</c:v>
                </c:pt>
                <c:pt idx="145">
                  <c:v>14.5864094794861</c:v>
                </c:pt>
                <c:pt idx="146">
                  <c:v>14.7335266328442</c:v>
                </c:pt>
                <c:pt idx="147">
                  <c:v>14.8809132837342</c:v>
                </c:pt>
                <c:pt idx="148">
                  <c:v>15.0281371696185</c:v>
                </c:pt>
                <c:pt idx="149">
                  <c:v>15.1750121678126</c:v>
                </c:pt>
                <c:pt idx="150">
                  <c:v>15.3264546788223</c:v>
                </c:pt>
                <c:pt idx="151">
                  <c:v>15.4876903142038</c:v>
                </c:pt>
                <c:pt idx="152">
                  <c:v>15.622796059595</c:v>
                </c:pt>
                <c:pt idx="153">
                  <c:v>15.763751096268001</c:v>
                </c:pt>
                <c:pt idx="154">
                  <c:v>15.926108489886801</c:v>
                </c:pt>
                <c:pt idx="155">
                  <c:v>16.082127755599</c:v>
                </c:pt>
                <c:pt idx="156">
                  <c:v>16.243619432503198</c:v>
                </c:pt>
                <c:pt idx="157">
                  <c:v>16.387722052014201</c:v>
                </c:pt>
                <c:pt idx="158">
                  <c:v>16.540142627038399</c:v>
                </c:pt>
                <c:pt idx="159">
                  <c:v>16.706112220048599</c:v>
                </c:pt>
                <c:pt idx="160">
                  <c:v>16.853557609713601</c:v>
                </c:pt>
                <c:pt idx="161">
                  <c:v>17.005762342613998</c:v>
                </c:pt>
                <c:pt idx="162">
                  <c:v>17.141761579119599</c:v>
                </c:pt>
                <c:pt idx="163">
                  <c:v>17.2838325296057</c:v>
                </c:pt>
                <c:pt idx="164">
                  <c:v>17.434502111114199</c:v>
                </c:pt>
                <c:pt idx="165">
                  <c:v>17.537275973528899</c:v>
                </c:pt>
                <c:pt idx="166">
                  <c:v>17.682904925864499</c:v>
                </c:pt>
                <c:pt idx="167">
                  <c:v>17.817056840776601</c:v>
                </c:pt>
                <c:pt idx="168">
                  <c:v>17.970268662476599</c:v>
                </c:pt>
                <c:pt idx="169">
                  <c:v>18.093147202905701</c:v>
                </c:pt>
                <c:pt idx="170">
                  <c:v>18.229622190109801</c:v>
                </c:pt>
                <c:pt idx="171">
                  <c:v>18.3777017622496</c:v>
                </c:pt>
                <c:pt idx="172">
                  <c:v>18.5451991826849</c:v>
                </c:pt>
                <c:pt idx="173">
                  <c:v>18.7026306991695</c:v>
                </c:pt>
                <c:pt idx="174">
                  <c:v>18.8433956877432</c:v>
                </c:pt>
                <c:pt idx="175">
                  <c:v>19.008806351804701</c:v>
                </c:pt>
                <c:pt idx="176">
                  <c:v>19.177731383923401</c:v>
                </c:pt>
                <c:pt idx="177">
                  <c:v>19.3724767024658</c:v>
                </c:pt>
                <c:pt idx="178">
                  <c:v>19.549597591404201</c:v>
                </c:pt>
                <c:pt idx="179">
                  <c:v>19.7358480397994</c:v>
                </c:pt>
                <c:pt idx="180">
                  <c:v>19.923482703553098</c:v>
                </c:pt>
                <c:pt idx="181">
                  <c:v>20.113160162886398</c:v>
                </c:pt>
                <c:pt idx="182">
                  <c:v>20.306197295268099</c:v>
                </c:pt>
                <c:pt idx="183">
                  <c:v>20.511155132090899</c:v>
                </c:pt>
                <c:pt idx="184">
                  <c:v>20.7094033149742</c:v>
                </c:pt>
                <c:pt idx="185">
                  <c:v>20.927793451069299</c:v>
                </c:pt>
                <c:pt idx="186">
                  <c:v>21.140049840445599</c:v>
                </c:pt>
                <c:pt idx="187">
                  <c:v>21.372858446604798</c:v>
                </c:pt>
                <c:pt idx="188">
                  <c:v>21.637870186462202</c:v>
                </c:pt>
                <c:pt idx="189">
                  <c:v>21.871989281639198</c:v>
                </c:pt>
                <c:pt idx="190">
                  <c:v>22.091922212300201</c:v>
                </c:pt>
                <c:pt idx="191">
                  <c:v>22.299536391989701</c:v>
                </c:pt>
                <c:pt idx="192">
                  <c:v>22.5009428747125</c:v>
                </c:pt>
                <c:pt idx="193">
                  <c:v>22.709841632901501</c:v>
                </c:pt>
                <c:pt idx="194">
                  <c:v>22.913743779791499</c:v>
                </c:pt>
                <c:pt idx="195">
                  <c:v>23.0611480800045</c:v>
                </c:pt>
                <c:pt idx="196">
                  <c:v>23.257875588928002</c:v>
                </c:pt>
                <c:pt idx="197">
                  <c:v>23.473910005463399</c:v>
                </c:pt>
                <c:pt idx="198">
                  <c:v>23.6739490480225</c:v>
                </c:pt>
                <c:pt idx="199">
                  <c:v>23.674119048022501</c:v>
                </c:pt>
                <c:pt idx="200">
                  <c:v>23.835066959030801</c:v>
                </c:pt>
                <c:pt idx="201">
                  <c:v>23.996837662879599</c:v>
                </c:pt>
                <c:pt idx="202">
                  <c:v>24.162208491142799</c:v>
                </c:pt>
                <c:pt idx="203">
                  <c:v>24.327376033959499</c:v>
                </c:pt>
                <c:pt idx="204">
                  <c:v>24.4918651507815</c:v>
                </c:pt>
                <c:pt idx="205">
                  <c:v>24.6613854989121</c:v>
                </c:pt>
                <c:pt idx="206">
                  <c:v>24.8330447375102</c:v>
                </c:pt>
                <c:pt idx="207">
                  <c:v>24.999404791065999</c:v>
                </c:pt>
                <c:pt idx="208">
                  <c:v>25.167045999266598</c:v>
                </c:pt>
                <c:pt idx="209">
                  <c:v>25.3423634168246</c:v>
                </c:pt>
                <c:pt idx="210">
                  <c:v>25.524052004151599</c:v>
                </c:pt>
                <c:pt idx="211">
                  <c:v>25.7007837626225</c:v>
                </c:pt>
                <c:pt idx="212">
                  <c:v>25.884733187919</c:v>
                </c:pt>
                <c:pt idx="213">
                  <c:v>26.065006036629502</c:v>
                </c:pt>
                <c:pt idx="214">
                  <c:v>26.2469199634916</c:v>
                </c:pt>
                <c:pt idx="215">
                  <c:v>26.430225486665702</c:v>
                </c:pt>
                <c:pt idx="216">
                  <c:v>26.614377462278799</c:v>
                </c:pt>
                <c:pt idx="217">
                  <c:v>26.800015416267399</c:v>
                </c:pt>
                <c:pt idx="218">
                  <c:v>26.978530718957501</c:v>
                </c:pt>
                <c:pt idx="219">
                  <c:v>27.161139241885699</c:v>
                </c:pt>
                <c:pt idx="220">
                  <c:v>27.337553307150301</c:v>
                </c:pt>
                <c:pt idx="221">
                  <c:v>27.5168594291431</c:v>
                </c:pt>
                <c:pt idx="222">
                  <c:v>27.708090530837399</c:v>
                </c:pt>
                <c:pt idx="223">
                  <c:v>27.899629148406799</c:v>
                </c:pt>
                <c:pt idx="224">
                  <c:v>28.0739440835981</c:v>
                </c:pt>
                <c:pt idx="225">
                  <c:v>28.254788780191799</c:v>
                </c:pt>
                <c:pt idx="226">
                  <c:v>28.423729959152499</c:v>
                </c:pt>
                <c:pt idx="227">
                  <c:v>28.591665064835802</c:v>
                </c:pt>
                <c:pt idx="228">
                  <c:v>28.748109944869999</c:v>
                </c:pt>
                <c:pt idx="229">
                  <c:v>28.907008355660299</c:v>
                </c:pt>
                <c:pt idx="230">
                  <c:v>29.0801758559532</c:v>
                </c:pt>
                <c:pt idx="231">
                  <c:v>29.2324833158644</c:v>
                </c:pt>
                <c:pt idx="232">
                  <c:v>29.386018232644901</c:v>
                </c:pt>
                <c:pt idx="233">
                  <c:v>29.518098710261899</c:v>
                </c:pt>
                <c:pt idx="234">
                  <c:v>29.674124934462299</c:v>
                </c:pt>
                <c:pt idx="235">
                  <c:v>29.8453933571157</c:v>
                </c:pt>
                <c:pt idx="236">
                  <c:v>29.988712213554201</c:v>
                </c:pt>
                <c:pt idx="237">
                  <c:v>30.1518179820279</c:v>
                </c:pt>
                <c:pt idx="238">
                  <c:v>30.3101320412182</c:v>
                </c:pt>
                <c:pt idx="239">
                  <c:v>30.479572959672801</c:v>
                </c:pt>
                <c:pt idx="240">
                  <c:v>30.6608621891667</c:v>
                </c:pt>
                <c:pt idx="241">
                  <c:v>30.839431062810799</c:v>
                </c:pt>
                <c:pt idx="242">
                  <c:v>31.036819013152801</c:v>
                </c:pt>
                <c:pt idx="243">
                  <c:v>31.208372113784701</c:v>
                </c:pt>
                <c:pt idx="244">
                  <c:v>31.373705207593702</c:v>
                </c:pt>
                <c:pt idx="245">
                  <c:v>31.5091865883015</c:v>
                </c:pt>
                <c:pt idx="246">
                  <c:v>31.651547715254001</c:v>
                </c:pt>
                <c:pt idx="247">
                  <c:v>31.783089046937601</c:v>
                </c:pt>
                <c:pt idx="248">
                  <c:v>31.973842855541399</c:v>
                </c:pt>
                <c:pt idx="249">
                  <c:v>32.174629270970399</c:v>
                </c:pt>
                <c:pt idx="250">
                  <c:v>32.3490840219673</c:v>
                </c:pt>
                <c:pt idx="251">
                  <c:v>32.507881877959797</c:v>
                </c:pt>
                <c:pt idx="252">
                  <c:v>32.7224164397294</c:v>
                </c:pt>
                <c:pt idx="253">
                  <c:v>32.905197003885498</c:v>
                </c:pt>
                <c:pt idx="254">
                  <c:v>33.084786822687697</c:v>
                </c:pt>
                <c:pt idx="255">
                  <c:v>33.265731084596801</c:v>
                </c:pt>
                <c:pt idx="256">
                  <c:v>33.432123696989699</c:v>
                </c:pt>
                <c:pt idx="257">
                  <c:v>33.609630818294903</c:v>
                </c:pt>
                <c:pt idx="258">
                  <c:v>33.7650526150587</c:v>
                </c:pt>
                <c:pt idx="259">
                  <c:v>33.925656300851301</c:v>
                </c:pt>
                <c:pt idx="260">
                  <c:v>34.080599498135399</c:v>
                </c:pt>
                <c:pt idx="261">
                  <c:v>34.236541112706099</c:v>
                </c:pt>
                <c:pt idx="262">
                  <c:v>34.403539612089702</c:v>
                </c:pt>
                <c:pt idx="263">
                  <c:v>34.618802778788002</c:v>
                </c:pt>
                <c:pt idx="264">
                  <c:v>34.826270308808802</c:v>
                </c:pt>
                <c:pt idx="265">
                  <c:v>35.009735309779899</c:v>
                </c:pt>
                <c:pt idx="266">
                  <c:v>35.202566151905003</c:v>
                </c:pt>
                <c:pt idx="267">
                  <c:v>35.416218438534997</c:v>
                </c:pt>
                <c:pt idx="268">
                  <c:v>35.626160290412002</c:v>
                </c:pt>
                <c:pt idx="269">
                  <c:v>35.816225399456201</c:v>
                </c:pt>
                <c:pt idx="270">
                  <c:v>35.9937933635711</c:v>
                </c:pt>
                <c:pt idx="271">
                  <c:v>36.168233516779999</c:v>
                </c:pt>
                <c:pt idx="272">
                  <c:v>36.347095537220298</c:v>
                </c:pt>
                <c:pt idx="273">
                  <c:v>36.529832583600701</c:v>
                </c:pt>
                <c:pt idx="274">
                  <c:v>36.712611742585104</c:v>
                </c:pt>
                <c:pt idx="275">
                  <c:v>36.872123269545298</c:v>
                </c:pt>
                <c:pt idx="276">
                  <c:v>37.053338041409603</c:v>
                </c:pt>
                <c:pt idx="277">
                  <c:v>37.222719343967903</c:v>
                </c:pt>
                <c:pt idx="278">
                  <c:v>37.415048289750104</c:v>
                </c:pt>
                <c:pt idx="279">
                  <c:v>37.578826586764002</c:v>
                </c:pt>
                <c:pt idx="280">
                  <c:v>37.7446151748426</c:v>
                </c:pt>
                <c:pt idx="281">
                  <c:v>37.892750805321199</c:v>
                </c:pt>
                <c:pt idx="282">
                  <c:v>38.094118777300203</c:v>
                </c:pt>
                <c:pt idx="283">
                  <c:v>38.284620349034199</c:v>
                </c:pt>
                <c:pt idx="284">
                  <c:v>38.431582951894903</c:v>
                </c:pt>
                <c:pt idx="285">
                  <c:v>38.553467155232603</c:v>
                </c:pt>
                <c:pt idx="286">
                  <c:v>38.701164189231399</c:v>
                </c:pt>
                <c:pt idx="287">
                  <c:v>38.840633851722899</c:v>
                </c:pt>
                <c:pt idx="288">
                  <c:v>38.975175195609602</c:v>
                </c:pt>
                <c:pt idx="289">
                  <c:v>39.106905252340397</c:v>
                </c:pt>
                <c:pt idx="290">
                  <c:v>39.280042120034302</c:v>
                </c:pt>
                <c:pt idx="291">
                  <c:v>39.441073486994803</c:v>
                </c:pt>
                <c:pt idx="292">
                  <c:v>39.5913661021957</c:v>
                </c:pt>
                <c:pt idx="293">
                  <c:v>39.771704554969702</c:v>
                </c:pt>
                <c:pt idx="294">
                  <c:v>39.931456855679798</c:v>
                </c:pt>
                <c:pt idx="295">
                  <c:v>40.092682640310201</c:v>
                </c:pt>
                <c:pt idx="296">
                  <c:v>40.307159139481897</c:v>
                </c:pt>
                <c:pt idx="297">
                  <c:v>40.5445325353977</c:v>
                </c:pt>
                <c:pt idx="298">
                  <c:v>40.759466355586703</c:v>
                </c:pt>
                <c:pt idx="299">
                  <c:v>40.759716355586697</c:v>
                </c:pt>
                <c:pt idx="300">
                  <c:v>40.986685736276399</c:v>
                </c:pt>
                <c:pt idx="301">
                  <c:v>41.226167512621799</c:v>
                </c:pt>
                <c:pt idx="302">
                  <c:v>41.4636123106567</c:v>
                </c:pt>
                <c:pt idx="303">
                  <c:v>41.701618699368503</c:v>
                </c:pt>
                <c:pt idx="304">
                  <c:v>41.931959427276603</c:v>
                </c:pt>
                <c:pt idx="305">
                  <c:v>42.1657579157187</c:v>
                </c:pt>
                <c:pt idx="306">
                  <c:v>42.396788094075497</c:v>
                </c:pt>
                <c:pt idx="307">
                  <c:v>42.631472596911799</c:v>
                </c:pt>
                <c:pt idx="308">
                  <c:v>42.8552430468973</c:v>
                </c:pt>
                <c:pt idx="309">
                  <c:v>43.079292092476102</c:v>
                </c:pt>
                <c:pt idx="310">
                  <c:v>43.304111026652301</c:v>
                </c:pt>
                <c:pt idx="311">
                  <c:v>43.5267995959926</c:v>
                </c:pt>
                <c:pt idx="312">
                  <c:v>43.7439630339532</c:v>
                </c:pt>
                <c:pt idx="313">
                  <c:v>43.958047582004603</c:v>
                </c:pt>
                <c:pt idx="314">
                  <c:v>44.1752446306633</c:v>
                </c:pt>
                <c:pt idx="315">
                  <c:v>44.387008736349003</c:v>
                </c:pt>
                <c:pt idx="316">
                  <c:v>44.602332233388097</c:v>
                </c:pt>
                <c:pt idx="317">
                  <c:v>44.811150035333199</c:v>
                </c:pt>
                <c:pt idx="318">
                  <c:v>45.018822218559599</c:v>
                </c:pt>
                <c:pt idx="319">
                  <c:v>45.235804640943002</c:v>
                </c:pt>
                <c:pt idx="320">
                  <c:v>45.442968638666798</c:v>
                </c:pt>
                <c:pt idx="321">
                  <c:v>45.651988142778499</c:v>
                </c:pt>
                <c:pt idx="322">
                  <c:v>45.860408926537602</c:v>
                </c:pt>
                <c:pt idx="323">
                  <c:v>46.076320516439601</c:v>
                </c:pt>
                <c:pt idx="324">
                  <c:v>46.301768621265097</c:v>
                </c:pt>
                <c:pt idx="325">
                  <c:v>46.5206936497461</c:v>
                </c:pt>
                <c:pt idx="326">
                  <c:v>46.731063927095001</c:v>
                </c:pt>
                <c:pt idx="327">
                  <c:v>46.940572941689901</c:v>
                </c:pt>
                <c:pt idx="328">
                  <c:v>47.159633723421699</c:v>
                </c:pt>
                <c:pt idx="329">
                  <c:v>47.364081427198997</c:v>
                </c:pt>
                <c:pt idx="330">
                  <c:v>47.5706248237829</c:v>
                </c:pt>
                <c:pt idx="331">
                  <c:v>47.780719167285</c:v>
                </c:pt>
                <c:pt idx="332">
                  <c:v>47.990157674679601</c:v>
                </c:pt>
                <c:pt idx="333">
                  <c:v>48.197060833870196</c:v>
                </c:pt>
                <c:pt idx="334">
                  <c:v>48.402002148631603</c:v>
                </c:pt>
                <c:pt idx="335">
                  <c:v>48.605626011386299</c:v>
                </c:pt>
                <c:pt idx="336">
                  <c:v>48.820983191275801</c:v>
                </c:pt>
                <c:pt idx="337">
                  <c:v>49.032088054884497</c:v>
                </c:pt>
                <c:pt idx="338">
                  <c:v>49.234830467216099</c:v>
                </c:pt>
                <c:pt idx="339">
                  <c:v>49.447981508486599</c:v>
                </c:pt>
                <c:pt idx="340">
                  <c:v>49.651239194962798</c:v>
                </c:pt>
                <c:pt idx="341">
                  <c:v>49.865353294362301</c:v>
                </c:pt>
                <c:pt idx="342">
                  <c:v>50.095857426281803</c:v>
                </c:pt>
                <c:pt idx="343">
                  <c:v>50.319655586594699</c:v>
                </c:pt>
                <c:pt idx="344">
                  <c:v>50.532214566236703</c:v>
                </c:pt>
                <c:pt idx="345">
                  <c:v>50.737957763825897</c:v>
                </c:pt>
                <c:pt idx="346">
                  <c:v>50.945879475375897</c:v>
                </c:pt>
                <c:pt idx="347">
                  <c:v>51.141027336391801</c:v>
                </c:pt>
                <c:pt idx="348">
                  <c:v>51.350517274377403</c:v>
                </c:pt>
                <c:pt idx="349">
                  <c:v>51.557631238248</c:v>
                </c:pt>
                <c:pt idx="350">
                  <c:v>51.768029401545803</c:v>
                </c:pt>
                <c:pt idx="351">
                  <c:v>51.966202550757103</c:v>
                </c:pt>
                <c:pt idx="352">
                  <c:v>52.180266660077997</c:v>
                </c:pt>
                <c:pt idx="353">
                  <c:v>52.3771455779655</c:v>
                </c:pt>
                <c:pt idx="354">
                  <c:v>52.582819611806499</c:v>
                </c:pt>
                <c:pt idx="355">
                  <c:v>52.769778943089399</c:v>
                </c:pt>
                <c:pt idx="356">
                  <c:v>52.973657709605703</c:v>
                </c:pt>
                <c:pt idx="357">
                  <c:v>53.165858658998999</c:v>
                </c:pt>
                <c:pt idx="358">
                  <c:v>53.352695380551403</c:v>
                </c:pt>
                <c:pt idx="359">
                  <c:v>53.5299626630459</c:v>
                </c:pt>
                <c:pt idx="360">
                  <c:v>53.725461894255503</c:v>
                </c:pt>
                <c:pt idx="361">
                  <c:v>53.909154369970302</c:v>
                </c:pt>
                <c:pt idx="362">
                  <c:v>54.105667200793199</c:v>
                </c:pt>
                <c:pt idx="363">
                  <c:v>54.2932004122748</c:v>
                </c:pt>
                <c:pt idx="364">
                  <c:v>54.477976366497302</c:v>
                </c:pt>
                <c:pt idx="365">
                  <c:v>54.682770146124199</c:v>
                </c:pt>
                <c:pt idx="366">
                  <c:v>54.906253965844201</c:v>
                </c:pt>
                <c:pt idx="367">
                  <c:v>55.125107718562397</c:v>
                </c:pt>
                <c:pt idx="368">
                  <c:v>55.351302273108601</c:v>
                </c:pt>
                <c:pt idx="369">
                  <c:v>55.572939932111701</c:v>
                </c:pt>
                <c:pt idx="370">
                  <c:v>55.797278352667902</c:v>
                </c:pt>
                <c:pt idx="371">
                  <c:v>56.033215165511699</c:v>
                </c:pt>
                <c:pt idx="372">
                  <c:v>56.245309907477001</c:v>
                </c:pt>
                <c:pt idx="373">
                  <c:v>56.455807761492103</c:v>
                </c:pt>
                <c:pt idx="374">
                  <c:v>56.636378190960599</c:v>
                </c:pt>
                <c:pt idx="375">
                  <c:v>56.824084481412498</c:v>
                </c:pt>
                <c:pt idx="376">
                  <c:v>57.005800496929602</c:v>
                </c:pt>
                <c:pt idx="377">
                  <c:v>57.174519401242001</c:v>
                </c:pt>
                <c:pt idx="378">
                  <c:v>57.360078205019697</c:v>
                </c:pt>
                <c:pt idx="379">
                  <c:v>57.545963300554803</c:v>
                </c:pt>
                <c:pt idx="380">
                  <c:v>57.718064456025402</c:v>
                </c:pt>
                <c:pt idx="381">
                  <c:v>57.887334446402797</c:v>
                </c:pt>
                <c:pt idx="382">
                  <c:v>58.059578684277803</c:v>
                </c:pt>
                <c:pt idx="383">
                  <c:v>58.224318536358901</c:v>
                </c:pt>
                <c:pt idx="384">
                  <c:v>58.373293354980198</c:v>
                </c:pt>
                <c:pt idx="385">
                  <c:v>58.538827697040503</c:v>
                </c:pt>
                <c:pt idx="386">
                  <c:v>58.673160326844901</c:v>
                </c:pt>
                <c:pt idx="387">
                  <c:v>58.825130302024903</c:v>
                </c:pt>
                <c:pt idx="388">
                  <c:v>58.992342570269699</c:v>
                </c:pt>
                <c:pt idx="389">
                  <c:v>59.153602156394797</c:v>
                </c:pt>
                <c:pt idx="390">
                  <c:v>59.355980667807401</c:v>
                </c:pt>
                <c:pt idx="391">
                  <c:v>59.5551504449177</c:v>
                </c:pt>
                <c:pt idx="392">
                  <c:v>59.733388349008301</c:v>
                </c:pt>
                <c:pt idx="393">
                  <c:v>59.909494183502403</c:v>
                </c:pt>
                <c:pt idx="394">
                  <c:v>60.094793459890397</c:v>
                </c:pt>
                <c:pt idx="395">
                  <c:v>60.296897099492298</c:v>
                </c:pt>
                <c:pt idx="396">
                  <c:v>60.503135911983399</c:v>
                </c:pt>
                <c:pt idx="397">
                  <c:v>60.682341834300601</c:v>
                </c:pt>
                <c:pt idx="398">
                  <c:v>60.845897810485397</c:v>
                </c:pt>
                <c:pt idx="399">
                  <c:v>60.8461078104854</c:v>
                </c:pt>
                <c:pt idx="400">
                  <c:v>61.015451599444603</c:v>
                </c:pt>
                <c:pt idx="401">
                  <c:v>61.178526853208801</c:v>
                </c:pt>
                <c:pt idx="402">
                  <c:v>61.336109733251199</c:v>
                </c:pt>
                <c:pt idx="403">
                  <c:v>61.505894646550502</c:v>
                </c:pt>
                <c:pt idx="404">
                  <c:v>61.681864430233098</c:v>
                </c:pt>
                <c:pt idx="405">
                  <c:v>61.852596742345</c:v>
                </c:pt>
                <c:pt idx="406">
                  <c:v>62.033706888491103</c:v>
                </c:pt>
                <c:pt idx="407">
                  <c:v>62.2087361514237</c:v>
                </c:pt>
                <c:pt idx="408">
                  <c:v>62.381052755368898</c:v>
                </c:pt>
                <c:pt idx="409">
                  <c:v>62.556226932646503</c:v>
                </c:pt>
                <c:pt idx="410">
                  <c:v>62.723528381359998</c:v>
                </c:pt>
                <c:pt idx="411">
                  <c:v>62.899742933665202</c:v>
                </c:pt>
                <c:pt idx="412">
                  <c:v>63.0859843560809</c:v>
                </c:pt>
                <c:pt idx="413">
                  <c:v>63.260629572613396</c:v>
                </c:pt>
                <c:pt idx="414">
                  <c:v>63.425756661692503</c:v>
                </c:pt>
                <c:pt idx="415">
                  <c:v>63.611029049860697</c:v>
                </c:pt>
                <c:pt idx="416">
                  <c:v>63.7959502561066</c:v>
                </c:pt>
                <c:pt idx="417">
                  <c:v>63.970278744803899</c:v>
                </c:pt>
                <c:pt idx="418">
                  <c:v>64.143029675383801</c:v>
                </c:pt>
                <c:pt idx="419">
                  <c:v>64.319310534320607</c:v>
                </c:pt>
                <c:pt idx="420">
                  <c:v>64.489697036177503</c:v>
                </c:pt>
                <c:pt idx="421">
                  <c:v>64.661955415630601</c:v>
                </c:pt>
                <c:pt idx="422">
                  <c:v>64.825324444340396</c:v>
                </c:pt>
                <c:pt idx="423">
                  <c:v>64.987973833166095</c:v>
                </c:pt>
                <c:pt idx="424">
                  <c:v>65.145838847715794</c:v>
                </c:pt>
                <c:pt idx="425">
                  <c:v>65.311924549352597</c:v>
                </c:pt>
                <c:pt idx="426">
                  <c:v>65.477353459438802</c:v>
                </c:pt>
                <c:pt idx="427">
                  <c:v>65.645918765883707</c:v>
                </c:pt>
                <c:pt idx="428">
                  <c:v>65.805550062678293</c:v>
                </c:pt>
                <c:pt idx="429">
                  <c:v>65.965912522207404</c:v>
                </c:pt>
                <c:pt idx="430">
                  <c:v>66.129708588814395</c:v>
                </c:pt>
                <c:pt idx="431">
                  <c:v>66.277154858550205</c:v>
                </c:pt>
                <c:pt idx="432">
                  <c:v>66.441748163568505</c:v>
                </c:pt>
                <c:pt idx="433">
                  <c:v>66.5948760919851</c:v>
                </c:pt>
                <c:pt idx="434">
                  <c:v>66.743781602957199</c:v>
                </c:pt>
                <c:pt idx="435">
                  <c:v>66.910330509973306</c:v>
                </c:pt>
                <c:pt idx="436">
                  <c:v>67.068730962656502</c:v>
                </c:pt>
                <c:pt idx="437">
                  <c:v>67.220507322688704</c:v>
                </c:pt>
                <c:pt idx="438">
                  <c:v>67.375124470280497</c:v>
                </c:pt>
                <c:pt idx="439">
                  <c:v>67.520638901660405</c:v>
                </c:pt>
                <c:pt idx="440">
                  <c:v>67.673809977086293</c:v>
                </c:pt>
                <c:pt idx="441">
                  <c:v>67.827932585944396</c:v>
                </c:pt>
                <c:pt idx="442">
                  <c:v>67.972118056146996</c:v>
                </c:pt>
                <c:pt idx="443">
                  <c:v>68.110891169343404</c:v>
                </c:pt>
                <c:pt idx="444">
                  <c:v>68.248133013219601</c:v>
                </c:pt>
                <c:pt idx="445">
                  <c:v>68.373342553038</c:v>
                </c:pt>
                <c:pt idx="446">
                  <c:v>68.486009584616596</c:v>
                </c:pt>
                <c:pt idx="447">
                  <c:v>68.622964218772594</c:v>
                </c:pt>
                <c:pt idx="448">
                  <c:v>68.751955932608496</c:v>
                </c:pt>
                <c:pt idx="449">
                  <c:v>68.880824851123407</c:v>
                </c:pt>
                <c:pt idx="450">
                  <c:v>68.988271476336294</c:v>
                </c:pt>
                <c:pt idx="451">
                  <c:v>69.097184612343398</c:v>
                </c:pt>
                <c:pt idx="452">
                  <c:v>69.197791408178603</c:v>
                </c:pt>
                <c:pt idx="453">
                  <c:v>69.307881798552998</c:v>
                </c:pt>
                <c:pt idx="454">
                  <c:v>69.425210203271902</c:v>
                </c:pt>
                <c:pt idx="455">
                  <c:v>69.551241380424401</c:v>
                </c:pt>
                <c:pt idx="456">
                  <c:v>69.671650503172799</c:v>
                </c:pt>
                <c:pt idx="457">
                  <c:v>69.7771915009277</c:v>
                </c:pt>
                <c:pt idx="458">
                  <c:v>69.886503414870603</c:v>
                </c:pt>
                <c:pt idx="459">
                  <c:v>69.9994379165542</c:v>
                </c:pt>
                <c:pt idx="460">
                  <c:v>70.135093349446393</c:v>
                </c:pt>
                <c:pt idx="461">
                  <c:v>70.242481142909995</c:v>
                </c:pt>
                <c:pt idx="462">
                  <c:v>70.351045959233602</c:v>
                </c:pt>
                <c:pt idx="463">
                  <c:v>70.464233680669395</c:v>
                </c:pt>
                <c:pt idx="464">
                  <c:v>70.571819172986196</c:v>
                </c:pt>
                <c:pt idx="465">
                  <c:v>70.687008014270006</c:v>
                </c:pt>
                <c:pt idx="466">
                  <c:v>70.822065304103006</c:v>
                </c:pt>
                <c:pt idx="467">
                  <c:v>70.952623989951306</c:v>
                </c:pt>
                <c:pt idx="468">
                  <c:v>71.071422896143901</c:v>
                </c:pt>
                <c:pt idx="469">
                  <c:v>71.181058134424703</c:v>
                </c:pt>
                <c:pt idx="470">
                  <c:v>71.300352534404993</c:v>
                </c:pt>
                <c:pt idx="471">
                  <c:v>71.394502160978902</c:v>
                </c:pt>
                <c:pt idx="472">
                  <c:v>71.493536164342999</c:v>
                </c:pt>
                <c:pt idx="473">
                  <c:v>71.567728013005095</c:v>
                </c:pt>
                <c:pt idx="474">
                  <c:v>71.631398241251304</c:v>
                </c:pt>
                <c:pt idx="475">
                  <c:v>71.720239032568401</c:v>
                </c:pt>
                <c:pt idx="476">
                  <c:v>71.826489252607104</c:v>
                </c:pt>
                <c:pt idx="477">
                  <c:v>71.906444620908204</c:v>
                </c:pt>
                <c:pt idx="478">
                  <c:v>72.011319390661399</c:v>
                </c:pt>
                <c:pt idx="479">
                  <c:v>72.103494975826493</c:v>
                </c:pt>
                <c:pt idx="480">
                  <c:v>72.192987429853005</c:v>
                </c:pt>
                <c:pt idx="481">
                  <c:v>72.278097129524397</c:v>
                </c:pt>
                <c:pt idx="482">
                  <c:v>72.379197427017303</c:v>
                </c:pt>
                <c:pt idx="483">
                  <c:v>72.496618056950297</c:v>
                </c:pt>
                <c:pt idx="484">
                  <c:v>72.641022739538002</c:v>
                </c:pt>
                <c:pt idx="485">
                  <c:v>72.772425890788398</c:v>
                </c:pt>
                <c:pt idx="486">
                  <c:v>72.886746946392506</c:v>
                </c:pt>
                <c:pt idx="487">
                  <c:v>73.032435849931403</c:v>
                </c:pt>
                <c:pt idx="488">
                  <c:v>73.149469603628702</c:v>
                </c:pt>
                <c:pt idx="489">
                  <c:v>73.257990541881796</c:v>
                </c:pt>
                <c:pt idx="490">
                  <c:v>73.343594666380596</c:v>
                </c:pt>
                <c:pt idx="491">
                  <c:v>73.433011686938002</c:v>
                </c:pt>
                <c:pt idx="492">
                  <c:v>73.520474239520496</c:v>
                </c:pt>
                <c:pt idx="493">
                  <c:v>73.614986175189898</c:v>
                </c:pt>
                <c:pt idx="494">
                  <c:v>73.695409302310907</c:v>
                </c:pt>
                <c:pt idx="495">
                  <c:v>73.800874624283793</c:v>
                </c:pt>
                <c:pt idx="496">
                  <c:v>73.904657902702994</c:v>
                </c:pt>
                <c:pt idx="497">
                  <c:v>73.988340030121194</c:v>
                </c:pt>
                <c:pt idx="498">
                  <c:v>74.083235677088993</c:v>
                </c:pt>
                <c:pt idx="499">
                  <c:v>74.083375677088995</c:v>
                </c:pt>
                <c:pt idx="500">
                  <c:v>74.188474223420499</c:v>
                </c:pt>
                <c:pt idx="501">
                  <c:v>74.269384134580605</c:v>
                </c:pt>
                <c:pt idx="502">
                  <c:v>74.344818729082107</c:v>
                </c:pt>
                <c:pt idx="503">
                  <c:v>74.439673184195897</c:v>
                </c:pt>
                <c:pt idx="504">
                  <c:v>74.522541200989494</c:v>
                </c:pt>
                <c:pt idx="505">
                  <c:v>74.606472397376294</c:v>
                </c:pt>
                <c:pt idx="506">
                  <c:v>74.694841157428499</c:v>
                </c:pt>
                <c:pt idx="507">
                  <c:v>74.782126738196794</c:v>
                </c:pt>
                <c:pt idx="508">
                  <c:v>74.866657759797306</c:v>
                </c:pt>
                <c:pt idx="509">
                  <c:v>74.946615057118805</c:v>
                </c:pt>
                <c:pt idx="510">
                  <c:v>75.023445445026297</c:v>
                </c:pt>
                <c:pt idx="511">
                  <c:v>75.094694048876605</c:v>
                </c:pt>
                <c:pt idx="512">
                  <c:v>75.172131500931002</c:v>
                </c:pt>
                <c:pt idx="513">
                  <c:v>75.243159383093797</c:v>
                </c:pt>
                <c:pt idx="514">
                  <c:v>75.316568030679903</c:v>
                </c:pt>
                <c:pt idx="515">
                  <c:v>75.395988283121895</c:v>
                </c:pt>
                <c:pt idx="516">
                  <c:v>75.4804858078124</c:v>
                </c:pt>
                <c:pt idx="517">
                  <c:v>75.566989708394402</c:v>
                </c:pt>
                <c:pt idx="518">
                  <c:v>75.651249997242004</c:v>
                </c:pt>
                <c:pt idx="519">
                  <c:v>75.729836596812603</c:v>
                </c:pt>
                <c:pt idx="520">
                  <c:v>75.799122340352497</c:v>
                </c:pt>
                <c:pt idx="521">
                  <c:v>75.859140759392801</c:v>
                </c:pt>
                <c:pt idx="522">
                  <c:v>75.913186427396099</c:v>
                </c:pt>
                <c:pt idx="523">
                  <c:v>75.961623808581805</c:v>
                </c:pt>
                <c:pt idx="524">
                  <c:v>76.013035983895904</c:v>
                </c:pt>
                <c:pt idx="525">
                  <c:v>76.060464589878904</c:v>
                </c:pt>
                <c:pt idx="526">
                  <c:v>76.109162889321098</c:v>
                </c:pt>
                <c:pt idx="527">
                  <c:v>76.1518889925769</c:v>
                </c:pt>
                <c:pt idx="528">
                  <c:v>76.199210436748501</c:v>
                </c:pt>
                <c:pt idx="529">
                  <c:v>76.253922252748694</c:v>
                </c:pt>
                <c:pt idx="530">
                  <c:v>76.313652209230796</c:v>
                </c:pt>
                <c:pt idx="531">
                  <c:v>76.373805985050694</c:v>
                </c:pt>
                <c:pt idx="532">
                  <c:v>76.429737406861406</c:v>
                </c:pt>
                <c:pt idx="533">
                  <c:v>76.490614496644795</c:v>
                </c:pt>
                <c:pt idx="534">
                  <c:v>76.545624131852804</c:v>
                </c:pt>
                <c:pt idx="535">
                  <c:v>76.607732668221601</c:v>
                </c:pt>
                <c:pt idx="536">
                  <c:v>76.637899874142306</c:v>
                </c:pt>
                <c:pt idx="537">
                  <c:v>76.674257044391993</c:v>
                </c:pt>
                <c:pt idx="538">
                  <c:v>76.724820279444799</c:v>
                </c:pt>
                <c:pt idx="539">
                  <c:v>76.771475312883695</c:v>
                </c:pt>
                <c:pt idx="540">
                  <c:v>76.814360150068794</c:v>
                </c:pt>
                <c:pt idx="541">
                  <c:v>76.843635802851594</c:v>
                </c:pt>
                <c:pt idx="542">
                  <c:v>76.884158527322995</c:v>
                </c:pt>
                <c:pt idx="543">
                  <c:v>76.919883494163997</c:v>
                </c:pt>
                <c:pt idx="544">
                  <c:v>76.975221986636399</c:v>
                </c:pt>
                <c:pt idx="545">
                  <c:v>77.023028444097704</c:v>
                </c:pt>
                <c:pt idx="546">
                  <c:v>77.058219760354007</c:v>
                </c:pt>
                <c:pt idx="547">
                  <c:v>77.106525804998896</c:v>
                </c:pt>
                <c:pt idx="548">
                  <c:v>77.153224086539595</c:v>
                </c:pt>
                <c:pt idx="549">
                  <c:v>77.226199211273297</c:v>
                </c:pt>
                <c:pt idx="550">
                  <c:v>77.286479421365101</c:v>
                </c:pt>
                <c:pt idx="551">
                  <c:v>77.362519482548606</c:v>
                </c:pt>
                <c:pt idx="552">
                  <c:v>77.430971582511205</c:v>
                </c:pt>
                <c:pt idx="553">
                  <c:v>77.496557587600705</c:v>
                </c:pt>
                <c:pt idx="554">
                  <c:v>77.558642108923394</c:v>
                </c:pt>
                <c:pt idx="555">
                  <c:v>77.604906660279397</c:v>
                </c:pt>
                <c:pt idx="556">
                  <c:v>77.656745759655294</c:v>
                </c:pt>
                <c:pt idx="557">
                  <c:v>77.702915482722901</c:v>
                </c:pt>
                <c:pt idx="558">
                  <c:v>77.7341353922492</c:v>
                </c:pt>
                <c:pt idx="559">
                  <c:v>77.775048251730794</c:v>
                </c:pt>
                <c:pt idx="560">
                  <c:v>77.818228616659098</c:v>
                </c:pt>
                <c:pt idx="561">
                  <c:v>77.857151223509007</c:v>
                </c:pt>
                <c:pt idx="562">
                  <c:v>77.900855038017895</c:v>
                </c:pt>
                <c:pt idx="563">
                  <c:v>77.968387227840196</c:v>
                </c:pt>
                <c:pt idx="564">
                  <c:v>78.035041189611306</c:v>
                </c:pt>
                <c:pt idx="565">
                  <c:v>78.098028975856806</c:v>
                </c:pt>
                <c:pt idx="566">
                  <c:v>78.127802336085594</c:v>
                </c:pt>
                <c:pt idx="567">
                  <c:v>78.139438369057004</c:v>
                </c:pt>
                <c:pt idx="568">
                  <c:v>78.171967725642901</c:v>
                </c:pt>
                <c:pt idx="569">
                  <c:v>78.198110675334604</c:v>
                </c:pt>
                <c:pt idx="570">
                  <c:v>78.231812568920503</c:v>
                </c:pt>
                <c:pt idx="571">
                  <c:v>78.281663480419994</c:v>
                </c:pt>
                <c:pt idx="572">
                  <c:v>78.331620846906802</c:v>
                </c:pt>
                <c:pt idx="573">
                  <c:v>78.374604564852504</c:v>
                </c:pt>
                <c:pt idx="574">
                  <c:v>78.413743643717496</c:v>
                </c:pt>
                <c:pt idx="575">
                  <c:v>78.471952357844401</c:v>
                </c:pt>
                <c:pt idx="576">
                  <c:v>78.510281254877796</c:v>
                </c:pt>
                <c:pt idx="577">
                  <c:v>78.534909710326005</c:v>
                </c:pt>
                <c:pt idx="578">
                  <c:v>78.562641629772997</c:v>
                </c:pt>
                <c:pt idx="579">
                  <c:v>78.5762342622223</c:v>
                </c:pt>
                <c:pt idx="580">
                  <c:v>78.601557819142599</c:v>
                </c:pt>
                <c:pt idx="581">
                  <c:v>78.605370743304405</c:v>
                </c:pt>
                <c:pt idx="582">
                  <c:v>78.624253397078107</c:v>
                </c:pt>
                <c:pt idx="583">
                  <c:v>78.696985470790807</c:v>
                </c:pt>
                <c:pt idx="584">
                  <c:v>78.751517163284603</c:v>
                </c:pt>
                <c:pt idx="585">
                  <c:v>78.817372792895796</c:v>
                </c:pt>
                <c:pt idx="586">
                  <c:v>78.906441767006697</c:v>
                </c:pt>
                <c:pt idx="587">
                  <c:v>78.976394493486197</c:v>
                </c:pt>
                <c:pt idx="588">
                  <c:v>79.015886574772495</c:v>
                </c:pt>
                <c:pt idx="589">
                  <c:v>79.0816061706563</c:v>
                </c:pt>
                <c:pt idx="590">
                  <c:v>79.126075004936496</c:v>
                </c:pt>
                <c:pt idx="591">
                  <c:v>79.222988495954795</c:v>
                </c:pt>
                <c:pt idx="592">
                  <c:v>79.278442412070504</c:v>
                </c:pt>
                <c:pt idx="593">
                  <c:v>79.299995955412598</c:v>
                </c:pt>
                <c:pt idx="594">
                  <c:v>79.314860695534705</c:v>
                </c:pt>
                <c:pt idx="595">
                  <c:v>79.346667759995299</c:v>
                </c:pt>
                <c:pt idx="596">
                  <c:v>79.397328954807804</c:v>
                </c:pt>
                <c:pt idx="597">
                  <c:v>79.421318070280094</c:v>
                </c:pt>
                <c:pt idx="598">
                  <c:v>79.472295592095094</c:v>
                </c:pt>
                <c:pt idx="599">
                  <c:v>79.472425592095107</c:v>
                </c:pt>
                <c:pt idx="600">
                  <c:v>79.590229417825896</c:v>
                </c:pt>
                <c:pt idx="601">
                  <c:v>79.702585320085504</c:v>
                </c:pt>
                <c:pt idx="602">
                  <c:v>79.800295981385503</c:v>
                </c:pt>
                <c:pt idx="603">
                  <c:v>79.8941386622473</c:v>
                </c:pt>
                <c:pt idx="604">
                  <c:v>79.981780570298895</c:v>
                </c:pt>
                <c:pt idx="605">
                  <c:v>80.077386782811104</c:v>
                </c:pt>
                <c:pt idx="606">
                  <c:v>80.167095828948504</c:v>
                </c:pt>
                <c:pt idx="607">
                  <c:v>80.249332940764504</c:v>
                </c:pt>
                <c:pt idx="608">
                  <c:v>80.329325913119206</c:v>
                </c:pt>
                <c:pt idx="609">
                  <c:v>80.411599209113902</c:v>
                </c:pt>
                <c:pt idx="610">
                  <c:v>80.495016044160096</c:v>
                </c:pt>
                <c:pt idx="611">
                  <c:v>80.579245042596696</c:v>
                </c:pt>
                <c:pt idx="612">
                  <c:v>80.655843350370304</c:v>
                </c:pt>
                <c:pt idx="613">
                  <c:v>80.729826750960996</c:v>
                </c:pt>
                <c:pt idx="614">
                  <c:v>80.798119787423204</c:v>
                </c:pt>
                <c:pt idx="615">
                  <c:v>80.871528822577702</c:v>
                </c:pt>
                <c:pt idx="616">
                  <c:v>80.936324630125696</c:v>
                </c:pt>
                <c:pt idx="617">
                  <c:v>81.001157557784296</c:v>
                </c:pt>
                <c:pt idx="618">
                  <c:v>81.073174184073096</c:v>
                </c:pt>
                <c:pt idx="619">
                  <c:v>81.145449566281897</c:v>
                </c:pt>
                <c:pt idx="620">
                  <c:v>81.220437131622404</c:v>
                </c:pt>
                <c:pt idx="621">
                  <c:v>81.303026619924793</c:v>
                </c:pt>
                <c:pt idx="622">
                  <c:v>81.383175588949797</c:v>
                </c:pt>
                <c:pt idx="623">
                  <c:v>81.453763077744298</c:v>
                </c:pt>
                <c:pt idx="624">
                  <c:v>81.539431959752406</c:v>
                </c:pt>
                <c:pt idx="625">
                  <c:v>81.637189082649797</c:v>
                </c:pt>
                <c:pt idx="626">
                  <c:v>81.722661296209097</c:v>
                </c:pt>
                <c:pt idx="627">
                  <c:v>81.8211912960098</c:v>
                </c:pt>
                <c:pt idx="628">
                  <c:v>81.905906830585295</c:v>
                </c:pt>
                <c:pt idx="629">
                  <c:v>81.9820559661798</c:v>
                </c:pt>
                <c:pt idx="630">
                  <c:v>82.051026462033306</c:v>
                </c:pt>
                <c:pt idx="631">
                  <c:v>82.122497386437004</c:v>
                </c:pt>
                <c:pt idx="632">
                  <c:v>82.201814587232306</c:v>
                </c:pt>
                <c:pt idx="633">
                  <c:v>82.281529997435996</c:v>
                </c:pt>
                <c:pt idx="634">
                  <c:v>82.362822197838497</c:v>
                </c:pt>
                <c:pt idx="635">
                  <c:v>82.427967457307702</c:v>
                </c:pt>
                <c:pt idx="636">
                  <c:v>82.495763248845904</c:v>
                </c:pt>
                <c:pt idx="637">
                  <c:v>82.553501860904603</c:v>
                </c:pt>
                <c:pt idx="638">
                  <c:v>82.609402114901499</c:v>
                </c:pt>
                <c:pt idx="639">
                  <c:v>82.658999590097295</c:v>
                </c:pt>
                <c:pt idx="640">
                  <c:v>82.723051484042301</c:v>
                </c:pt>
                <c:pt idx="641">
                  <c:v>82.767251674012002</c:v>
                </c:pt>
                <c:pt idx="642">
                  <c:v>82.810337957173701</c:v>
                </c:pt>
                <c:pt idx="643">
                  <c:v>82.853255650889906</c:v>
                </c:pt>
                <c:pt idx="644">
                  <c:v>82.9010424528459</c:v>
                </c:pt>
                <c:pt idx="645">
                  <c:v>82.963965132223706</c:v>
                </c:pt>
                <c:pt idx="646">
                  <c:v>83.008120951598201</c:v>
                </c:pt>
                <c:pt idx="647">
                  <c:v>83.052210379527295</c:v>
                </c:pt>
                <c:pt idx="648">
                  <c:v>83.114630655864303</c:v>
                </c:pt>
                <c:pt idx="649">
                  <c:v>83.168367292772601</c:v>
                </c:pt>
                <c:pt idx="650">
                  <c:v>83.203323834144697</c:v>
                </c:pt>
                <c:pt idx="651">
                  <c:v>83.243653404373305</c:v>
                </c:pt>
                <c:pt idx="652">
                  <c:v>83.291060016136399</c:v>
                </c:pt>
                <c:pt idx="653">
                  <c:v>83.3193903002512</c:v>
                </c:pt>
                <c:pt idx="654">
                  <c:v>83.3508586558914</c:v>
                </c:pt>
                <c:pt idx="655">
                  <c:v>83.404486476492806</c:v>
                </c:pt>
                <c:pt idx="656">
                  <c:v>83.464176719106504</c:v>
                </c:pt>
                <c:pt idx="657">
                  <c:v>83.536146930383694</c:v>
                </c:pt>
                <c:pt idx="658">
                  <c:v>83.594438657695903</c:v>
                </c:pt>
                <c:pt idx="659">
                  <c:v>83.657682024913598</c:v>
                </c:pt>
                <c:pt idx="660">
                  <c:v>83.708253974356396</c:v>
                </c:pt>
                <c:pt idx="661">
                  <c:v>83.748549794171396</c:v>
                </c:pt>
                <c:pt idx="662">
                  <c:v>83.802729678880993</c:v>
                </c:pt>
                <c:pt idx="663">
                  <c:v>83.851200028937697</c:v>
                </c:pt>
                <c:pt idx="664">
                  <c:v>83.908668243869698</c:v>
                </c:pt>
                <c:pt idx="665">
                  <c:v>83.967777535463995</c:v>
                </c:pt>
                <c:pt idx="666">
                  <c:v>84.037833178773994</c:v>
                </c:pt>
                <c:pt idx="667">
                  <c:v>84.099681494347607</c:v>
                </c:pt>
                <c:pt idx="668">
                  <c:v>84.189622527424604</c:v>
                </c:pt>
                <c:pt idx="669">
                  <c:v>84.252052477966203</c:v>
                </c:pt>
                <c:pt idx="670">
                  <c:v>84.328418829917595</c:v>
                </c:pt>
                <c:pt idx="671">
                  <c:v>84.376911981745806</c:v>
                </c:pt>
                <c:pt idx="672">
                  <c:v>84.462131494775704</c:v>
                </c:pt>
                <c:pt idx="673">
                  <c:v>84.568196965884397</c:v>
                </c:pt>
                <c:pt idx="674">
                  <c:v>84.666190508197801</c:v>
                </c:pt>
                <c:pt idx="675">
                  <c:v>84.768994687173404</c:v>
                </c:pt>
                <c:pt idx="676">
                  <c:v>84.881663707625606</c:v>
                </c:pt>
                <c:pt idx="677">
                  <c:v>85.004477432711298</c:v>
                </c:pt>
                <c:pt idx="678">
                  <c:v>85.095142197835798</c:v>
                </c:pt>
                <c:pt idx="679">
                  <c:v>85.2005576635392</c:v>
                </c:pt>
                <c:pt idx="680">
                  <c:v>85.280988832544594</c:v>
                </c:pt>
                <c:pt idx="681">
                  <c:v>85.3913520190182</c:v>
                </c:pt>
                <c:pt idx="682">
                  <c:v>85.472135475591898</c:v>
                </c:pt>
                <c:pt idx="683">
                  <c:v>85.578767369848705</c:v>
                </c:pt>
                <c:pt idx="684">
                  <c:v>85.677917801500499</c:v>
                </c:pt>
                <c:pt idx="685">
                  <c:v>85.784522564007801</c:v>
                </c:pt>
                <c:pt idx="686">
                  <c:v>85.904409978327095</c:v>
                </c:pt>
                <c:pt idx="687">
                  <c:v>86.014047216602407</c:v>
                </c:pt>
                <c:pt idx="688">
                  <c:v>86.136701212024903</c:v>
                </c:pt>
                <c:pt idx="689">
                  <c:v>86.239449127555005</c:v>
                </c:pt>
                <c:pt idx="690">
                  <c:v>86.367789264794197</c:v>
                </c:pt>
                <c:pt idx="691">
                  <c:v>86.483840624023003</c:v>
                </c:pt>
                <c:pt idx="692">
                  <c:v>86.613908555922904</c:v>
                </c:pt>
                <c:pt idx="693">
                  <c:v>86.741165468008305</c:v>
                </c:pt>
                <c:pt idx="694">
                  <c:v>86.856185002385502</c:v>
                </c:pt>
                <c:pt idx="695">
                  <c:v>86.973527011662398</c:v>
                </c:pt>
                <c:pt idx="696">
                  <c:v>87.072396539572196</c:v>
                </c:pt>
                <c:pt idx="697">
                  <c:v>87.172313948737497</c:v>
                </c:pt>
                <c:pt idx="698">
                  <c:v>87.265703183551906</c:v>
                </c:pt>
                <c:pt idx="699">
                  <c:v>87.265743183551905</c:v>
                </c:pt>
                <c:pt idx="700">
                  <c:v>87.3404820588392</c:v>
                </c:pt>
                <c:pt idx="701">
                  <c:v>87.414345192967502</c:v>
                </c:pt>
                <c:pt idx="702">
                  <c:v>87.485259705431602</c:v>
                </c:pt>
                <c:pt idx="703">
                  <c:v>87.5587692613678</c:v>
                </c:pt>
                <c:pt idx="704">
                  <c:v>87.635095527233005</c:v>
                </c:pt>
                <c:pt idx="705">
                  <c:v>87.711625868008298</c:v>
                </c:pt>
                <c:pt idx="706">
                  <c:v>87.773800661431395</c:v>
                </c:pt>
                <c:pt idx="707">
                  <c:v>87.840422484785506</c:v>
                </c:pt>
                <c:pt idx="708">
                  <c:v>87.915362248682101</c:v>
                </c:pt>
                <c:pt idx="709">
                  <c:v>87.981192247853301</c:v>
                </c:pt>
                <c:pt idx="710">
                  <c:v>88.039963380715704</c:v>
                </c:pt>
                <c:pt idx="711">
                  <c:v>88.107328595451307</c:v>
                </c:pt>
                <c:pt idx="712">
                  <c:v>88.181693197908601</c:v>
                </c:pt>
                <c:pt idx="713">
                  <c:v>88.259182285404506</c:v>
                </c:pt>
                <c:pt idx="714">
                  <c:v>88.334195234286994</c:v>
                </c:pt>
                <c:pt idx="715">
                  <c:v>88.4012995553488</c:v>
                </c:pt>
                <c:pt idx="716">
                  <c:v>88.466496539792402</c:v>
                </c:pt>
                <c:pt idx="717">
                  <c:v>88.537159324327206</c:v>
                </c:pt>
                <c:pt idx="718">
                  <c:v>88.608332445270904</c:v>
                </c:pt>
                <c:pt idx="719">
                  <c:v>88.672824613671906</c:v>
                </c:pt>
                <c:pt idx="720">
                  <c:v>88.741687668132499</c:v>
                </c:pt>
                <c:pt idx="721">
                  <c:v>88.790313673815803</c:v>
                </c:pt>
                <c:pt idx="722">
                  <c:v>88.847407212808903</c:v>
                </c:pt>
                <c:pt idx="723">
                  <c:v>88.894065242295397</c:v>
                </c:pt>
                <c:pt idx="724">
                  <c:v>88.946633229378605</c:v>
                </c:pt>
                <c:pt idx="725">
                  <c:v>88.994245136040504</c:v>
                </c:pt>
                <c:pt idx="726">
                  <c:v>89.029168077500998</c:v>
                </c:pt>
                <c:pt idx="727">
                  <c:v>89.079219946697506</c:v>
                </c:pt>
                <c:pt idx="728">
                  <c:v>89.119105146753</c:v>
                </c:pt>
                <c:pt idx="729">
                  <c:v>89.159552871869494</c:v>
                </c:pt>
                <c:pt idx="730">
                  <c:v>89.196989544511197</c:v>
                </c:pt>
                <c:pt idx="731">
                  <c:v>89.209155006238902</c:v>
                </c:pt>
                <c:pt idx="732">
                  <c:v>89.248276275450195</c:v>
                </c:pt>
                <c:pt idx="733">
                  <c:v>89.302516597280899</c:v>
                </c:pt>
                <c:pt idx="734">
                  <c:v>89.355987004912706</c:v>
                </c:pt>
                <c:pt idx="735">
                  <c:v>89.408855927175196</c:v>
                </c:pt>
                <c:pt idx="736">
                  <c:v>89.447122183602005</c:v>
                </c:pt>
                <c:pt idx="737">
                  <c:v>89.490336057790302</c:v>
                </c:pt>
                <c:pt idx="738">
                  <c:v>89.518118681440697</c:v>
                </c:pt>
                <c:pt idx="739">
                  <c:v>89.539342575438596</c:v>
                </c:pt>
                <c:pt idx="740">
                  <c:v>89.565576948602498</c:v>
                </c:pt>
                <c:pt idx="741">
                  <c:v>89.5882479089817</c:v>
                </c:pt>
                <c:pt idx="742">
                  <c:v>89.616549471840798</c:v>
                </c:pt>
                <c:pt idx="743">
                  <c:v>89.613497029418994</c:v>
                </c:pt>
                <c:pt idx="744">
                  <c:v>89.581074671076294</c:v>
                </c:pt>
                <c:pt idx="745">
                  <c:v>89.573586214329197</c:v>
                </c:pt>
                <c:pt idx="746">
                  <c:v>89.554651639970203</c:v>
                </c:pt>
                <c:pt idx="747">
                  <c:v>89.538493092379298</c:v>
                </c:pt>
                <c:pt idx="748">
                  <c:v>89.529605148386295</c:v>
                </c:pt>
                <c:pt idx="749">
                  <c:v>89.455372001599002</c:v>
                </c:pt>
                <c:pt idx="750">
                  <c:v>89.386266482962</c:v>
                </c:pt>
                <c:pt idx="751">
                  <c:v>89.330897964479703</c:v>
                </c:pt>
                <c:pt idx="752">
                  <c:v>89.263847796197695</c:v>
                </c:pt>
                <c:pt idx="753">
                  <c:v>89.205751779786596</c:v>
                </c:pt>
                <c:pt idx="754">
                  <c:v>89.203810871516296</c:v>
                </c:pt>
                <c:pt idx="755">
                  <c:v>89.252687216072701</c:v>
                </c:pt>
                <c:pt idx="756">
                  <c:v>89.280927609741795</c:v>
                </c:pt>
                <c:pt idx="757">
                  <c:v>89.338338607167998</c:v>
                </c:pt>
                <c:pt idx="758">
                  <c:v>89.410892722259902</c:v>
                </c:pt>
                <c:pt idx="759">
                  <c:v>89.454991850264193</c:v>
                </c:pt>
                <c:pt idx="760">
                  <c:v>89.505263285831504</c:v>
                </c:pt>
                <c:pt idx="761">
                  <c:v>89.585824957277495</c:v>
                </c:pt>
                <c:pt idx="762">
                  <c:v>89.665207224395601</c:v>
                </c:pt>
                <c:pt idx="763">
                  <c:v>89.720737529137196</c:v>
                </c:pt>
                <c:pt idx="764">
                  <c:v>89.773495288139202</c:v>
                </c:pt>
                <c:pt idx="765">
                  <c:v>89.798270847128293</c:v>
                </c:pt>
                <c:pt idx="766">
                  <c:v>89.835011765397198</c:v>
                </c:pt>
                <c:pt idx="767">
                  <c:v>89.859287756080107</c:v>
                </c:pt>
                <c:pt idx="768">
                  <c:v>89.947449563180896</c:v>
                </c:pt>
                <c:pt idx="769">
                  <c:v>89.977582431987798</c:v>
                </c:pt>
                <c:pt idx="770">
                  <c:v>90.035802152298004</c:v>
                </c:pt>
                <c:pt idx="771">
                  <c:v>90.099868512919599</c:v>
                </c:pt>
                <c:pt idx="772">
                  <c:v>90.144998548450801</c:v>
                </c:pt>
                <c:pt idx="773">
                  <c:v>90.167199308516999</c:v>
                </c:pt>
                <c:pt idx="774">
                  <c:v>90.229180493690194</c:v>
                </c:pt>
                <c:pt idx="775">
                  <c:v>90.269854651327606</c:v>
                </c:pt>
                <c:pt idx="776">
                  <c:v>90.304443989763101</c:v>
                </c:pt>
                <c:pt idx="777">
                  <c:v>90.380394943227699</c:v>
                </c:pt>
                <c:pt idx="778">
                  <c:v>90.482083070457605</c:v>
                </c:pt>
                <c:pt idx="779">
                  <c:v>90.548093699059606</c:v>
                </c:pt>
                <c:pt idx="780">
                  <c:v>90.614421408302505</c:v>
                </c:pt>
                <c:pt idx="781">
                  <c:v>90.683856513496494</c:v>
                </c:pt>
                <c:pt idx="782">
                  <c:v>90.748019430052196</c:v>
                </c:pt>
                <c:pt idx="783">
                  <c:v>90.826541961409802</c:v>
                </c:pt>
                <c:pt idx="784">
                  <c:v>90.933403623846999</c:v>
                </c:pt>
                <c:pt idx="785">
                  <c:v>91.032888872867503</c:v>
                </c:pt>
                <c:pt idx="786">
                  <c:v>91.128812621909105</c:v>
                </c:pt>
                <c:pt idx="787">
                  <c:v>91.205844127236404</c:v>
                </c:pt>
                <c:pt idx="788">
                  <c:v>91.269882851724503</c:v>
                </c:pt>
                <c:pt idx="789">
                  <c:v>91.3047838746906</c:v>
                </c:pt>
                <c:pt idx="790">
                  <c:v>91.353142438579795</c:v>
                </c:pt>
                <c:pt idx="791">
                  <c:v>91.437753621971893</c:v>
                </c:pt>
                <c:pt idx="792">
                  <c:v>91.501595201471901</c:v>
                </c:pt>
                <c:pt idx="793">
                  <c:v>91.5831393089465</c:v>
                </c:pt>
                <c:pt idx="794">
                  <c:v>91.708731939375497</c:v>
                </c:pt>
                <c:pt idx="795">
                  <c:v>91.808479210312896</c:v>
                </c:pt>
                <c:pt idx="796">
                  <c:v>91.878936207110797</c:v>
                </c:pt>
                <c:pt idx="797">
                  <c:v>91.994859261371502</c:v>
                </c:pt>
                <c:pt idx="798">
                  <c:v>92.062071861946805</c:v>
                </c:pt>
                <c:pt idx="799">
                  <c:v>92.062141861946799</c:v>
                </c:pt>
                <c:pt idx="800">
                  <c:v>92.125629940341497</c:v>
                </c:pt>
                <c:pt idx="801">
                  <c:v>92.198064630525806</c:v>
                </c:pt>
                <c:pt idx="802">
                  <c:v>92.270690997699603</c:v>
                </c:pt>
                <c:pt idx="803">
                  <c:v>92.345091399602794</c:v>
                </c:pt>
                <c:pt idx="804">
                  <c:v>92.413669941051793</c:v>
                </c:pt>
                <c:pt idx="805">
                  <c:v>92.486620520368504</c:v>
                </c:pt>
                <c:pt idx="806">
                  <c:v>92.560362446235303</c:v>
                </c:pt>
                <c:pt idx="807">
                  <c:v>92.644941274580304</c:v>
                </c:pt>
                <c:pt idx="808">
                  <c:v>92.717402614691593</c:v>
                </c:pt>
                <c:pt idx="809">
                  <c:v>92.788384846494907</c:v>
                </c:pt>
                <c:pt idx="810">
                  <c:v>92.857161008994893</c:v>
                </c:pt>
                <c:pt idx="811">
                  <c:v>92.929798302915401</c:v>
                </c:pt>
                <c:pt idx="812">
                  <c:v>93.008948597917197</c:v>
                </c:pt>
                <c:pt idx="813">
                  <c:v>93.089436770475302</c:v>
                </c:pt>
                <c:pt idx="814">
                  <c:v>93.160746575885</c:v>
                </c:pt>
                <c:pt idx="815">
                  <c:v>93.234350742723905</c:v>
                </c:pt>
                <c:pt idx="816">
                  <c:v>93.312841413159006</c:v>
                </c:pt>
                <c:pt idx="817">
                  <c:v>93.385905491407399</c:v>
                </c:pt>
                <c:pt idx="818">
                  <c:v>93.450982529434398</c:v>
                </c:pt>
                <c:pt idx="819">
                  <c:v>93.517968101232398</c:v>
                </c:pt>
                <c:pt idx="820">
                  <c:v>93.5867407196057</c:v>
                </c:pt>
                <c:pt idx="821">
                  <c:v>93.649073401708804</c:v>
                </c:pt>
                <c:pt idx="822">
                  <c:v>93.719578429108196</c:v>
                </c:pt>
                <c:pt idx="823">
                  <c:v>93.796067767141096</c:v>
                </c:pt>
                <c:pt idx="824">
                  <c:v>93.882282781483894</c:v>
                </c:pt>
                <c:pt idx="825">
                  <c:v>93.964268915012696</c:v>
                </c:pt>
                <c:pt idx="826">
                  <c:v>94.050681193202806</c:v>
                </c:pt>
                <c:pt idx="827">
                  <c:v>94.142015572032705</c:v>
                </c:pt>
                <c:pt idx="828">
                  <c:v>94.238824768514803</c:v>
                </c:pt>
                <c:pt idx="829">
                  <c:v>94.317941562878701</c:v>
                </c:pt>
                <c:pt idx="830">
                  <c:v>94.408699871730207</c:v>
                </c:pt>
                <c:pt idx="831">
                  <c:v>94.493571160498007</c:v>
                </c:pt>
                <c:pt idx="832">
                  <c:v>94.566899152956395</c:v>
                </c:pt>
                <c:pt idx="833">
                  <c:v>94.656519636936906</c:v>
                </c:pt>
                <c:pt idx="834">
                  <c:v>94.743127861900803</c:v>
                </c:pt>
                <c:pt idx="835">
                  <c:v>94.821251788923206</c:v>
                </c:pt>
                <c:pt idx="836">
                  <c:v>94.912518200879902</c:v>
                </c:pt>
                <c:pt idx="837">
                  <c:v>94.994955453372896</c:v>
                </c:pt>
                <c:pt idx="838">
                  <c:v>95.069019026052402</c:v>
                </c:pt>
                <c:pt idx="839">
                  <c:v>95.144410199258104</c:v>
                </c:pt>
                <c:pt idx="840">
                  <c:v>95.2230634145876</c:v>
                </c:pt>
                <c:pt idx="841">
                  <c:v>95.292464154982397</c:v>
                </c:pt>
                <c:pt idx="842">
                  <c:v>95.361281784449005</c:v>
                </c:pt>
                <c:pt idx="843">
                  <c:v>95.436077035708905</c:v>
                </c:pt>
                <c:pt idx="844">
                  <c:v>95.512490549652</c:v>
                </c:pt>
                <c:pt idx="845">
                  <c:v>95.5902273202164</c:v>
                </c:pt>
                <c:pt idx="846">
                  <c:v>95.649159214894695</c:v>
                </c:pt>
                <c:pt idx="847">
                  <c:v>95.711612984734799</c:v>
                </c:pt>
                <c:pt idx="848">
                  <c:v>95.776608773195093</c:v>
                </c:pt>
                <c:pt idx="849">
                  <c:v>95.848310386620895</c:v>
                </c:pt>
                <c:pt idx="850">
                  <c:v>95.9272898247456</c:v>
                </c:pt>
                <c:pt idx="851">
                  <c:v>96.016369116599805</c:v>
                </c:pt>
                <c:pt idx="852">
                  <c:v>96.098831769412996</c:v>
                </c:pt>
                <c:pt idx="853">
                  <c:v>96.179191644075203</c:v>
                </c:pt>
                <c:pt idx="854">
                  <c:v>96.2620980273649</c:v>
                </c:pt>
                <c:pt idx="855">
                  <c:v>96.360696117328501</c:v>
                </c:pt>
                <c:pt idx="856">
                  <c:v>96.460513252792893</c:v>
                </c:pt>
                <c:pt idx="857">
                  <c:v>96.5437742466098</c:v>
                </c:pt>
                <c:pt idx="858">
                  <c:v>96.635851656227501</c:v>
                </c:pt>
                <c:pt idx="859">
                  <c:v>96.721268288194395</c:v>
                </c:pt>
                <c:pt idx="860">
                  <c:v>96.822440030193803</c:v>
                </c:pt>
                <c:pt idx="861">
                  <c:v>96.910001939836803</c:v>
                </c:pt>
                <c:pt idx="862">
                  <c:v>96.985831786507404</c:v>
                </c:pt>
                <c:pt idx="863">
                  <c:v>97.052248165220703</c:v>
                </c:pt>
                <c:pt idx="864">
                  <c:v>97.119009837426603</c:v>
                </c:pt>
                <c:pt idx="865">
                  <c:v>97.216312582187101</c:v>
                </c:pt>
                <c:pt idx="866">
                  <c:v>97.3126998978085</c:v>
                </c:pt>
                <c:pt idx="867">
                  <c:v>97.3936110883309</c:v>
                </c:pt>
                <c:pt idx="868">
                  <c:v>97.502464476308404</c:v>
                </c:pt>
                <c:pt idx="869">
                  <c:v>97.614772652357701</c:v>
                </c:pt>
                <c:pt idx="870">
                  <c:v>97.711431831342196</c:v>
                </c:pt>
                <c:pt idx="871">
                  <c:v>97.816532679997593</c:v>
                </c:pt>
                <c:pt idx="872">
                  <c:v>97.927009528806906</c:v>
                </c:pt>
                <c:pt idx="873">
                  <c:v>98.034311610863597</c:v>
                </c:pt>
                <c:pt idx="874">
                  <c:v>98.135309839708398</c:v>
                </c:pt>
                <c:pt idx="875">
                  <c:v>98.240066799723294</c:v>
                </c:pt>
                <c:pt idx="876">
                  <c:v>98.336676895003606</c:v>
                </c:pt>
                <c:pt idx="877">
                  <c:v>98.436111639720394</c:v>
                </c:pt>
                <c:pt idx="878">
                  <c:v>98.546001890645499</c:v>
                </c:pt>
                <c:pt idx="879">
                  <c:v>98.640768482046397</c:v>
                </c:pt>
                <c:pt idx="880">
                  <c:v>98.725193992148306</c:v>
                </c:pt>
                <c:pt idx="881">
                  <c:v>98.797610729538206</c:v>
                </c:pt>
                <c:pt idx="882">
                  <c:v>98.862434875435596</c:v>
                </c:pt>
                <c:pt idx="883">
                  <c:v>98.921393045279601</c:v>
                </c:pt>
                <c:pt idx="884">
                  <c:v>98.974427938083394</c:v>
                </c:pt>
                <c:pt idx="885">
                  <c:v>99.016054645768904</c:v>
                </c:pt>
                <c:pt idx="886">
                  <c:v>99.069113470445402</c:v>
                </c:pt>
                <c:pt idx="887">
                  <c:v>99.106141461655199</c:v>
                </c:pt>
                <c:pt idx="888">
                  <c:v>99.162295976705295</c:v>
                </c:pt>
                <c:pt idx="889">
                  <c:v>99.178721820298605</c:v>
                </c:pt>
                <c:pt idx="890">
                  <c:v>99.178699046025002</c:v>
                </c:pt>
                <c:pt idx="891">
                  <c:v>99.174309123951701</c:v>
                </c:pt>
                <c:pt idx="892">
                  <c:v>99.194509587004603</c:v>
                </c:pt>
                <c:pt idx="893">
                  <c:v>99.221714669849206</c:v>
                </c:pt>
                <c:pt idx="894">
                  <c:v>99.274163888801993</c:v>
                </c:pt>
                <c:pt idx="895">
                  <c:v>99.335909511665903</c:v>
                </c:pt>
                <c:pt idx="896">
                  <c:v>99.407941837656196</c:v>
                </c:pt>
                <c:pt idx="897">
                  <c:v>99.470811045474605</c:v>
                </c:pt>
                <c:pt idx="898">
                  <c:v>99.550812883196997</c:v>
                </c:pt>
                <c:pt idx="899">
                  <c:v>99.550862883196999</c:v>
                </c:pt>
                <c:pt idx="900">
                  <c:v>99.627130772049</c:v>
                </c:pt>
                <c:pt idx="901">
                  <c:v>99.701199826173095</c:v>
                </c:pt>
                <c:pt idx="902">
                  <c:v>99.772887195325396</c:v>
                </c:pt>
                <c:pt idx="903">
                  <c:v>99.8422932448739</c:v>
                </c:pt>
                <c:pt idx="904">
                  <c:v>99.921351505538695</c:v>
                </c:pt>
                <c:pt idx="905">
                  <c:v>99.999579309050503</c:v>
                </c:pt>
                <c:pt idx="906">
                  <c:v>100.082225502426</c:v>
                </c:pt>
                <c:pt idx="907">
                  <c:v>100.16011037145</c:v>
                </c:pt>
                <c:pt idx="908">
                  <c:v>100.245878094218</c:v>
                </c:pt>
                <c:pt idx="909">
                  <c:v>100.345422532149</c:v>
                </c:pt>
                <c:pt idx="910">
                  <c:v>100.43807405021199</c:v>
                </c:pt>
                <c:pt idx="911">
                  <c:v>100.530453768678</c:v>
                </c:pt>
                <c:pt idx="912">
                  <c:v>100.62201843843199</c:v>
                </c:pt>
                <c:pt idx="913">
                  <c:v>100.715029180645</c:v>
                </c:pt>
                <c:pt idx="914">
                  <c:v>100.812754992762</c:v>
                </c:pt>
                <c:pt idx="915">
                  <c:v>100.90636894668501</c:v>
                </c:pt>
                <c:pt idx="916">
                  <c:v>100.99043194428199</c:v>
                </c:pt>
                <c:pt idx="917">
                  <c:v>101.07689423229</c:v>
                </c:pt>
                <c:pt idx="918">
                  <c:v>101.16979774506</c:v>
                </c:pt>
                <c:pt idx="919">
                  <c:v>101.264561923324</c:v>
                </c:pt>
                <c:pt idx="920">
                  <c:v>101.34985061299599</c:v>
                </c:pt>
                <c:pt idx="921">
                  <c:v>101.436819257916</c:v>
                </c:pt>
                <c:pt idx="922">
                  <c:v>101.52394323969899</c:v>
                </c:pt>
                <c:pt idx="923">
                  <c:v>101.60777150033501</c:v>
                </c:pt>
                <c:pt idx="924">
                  <c:v>101.685688306418</c:v>
                </c:pt>
                <c:pt idx="925">
                  <c:v>101.76092995697999</c:v>
                </c:pt>
                <c:pt idx="926">
                  <c:v>101.83579052636</c:v>
                </c:pt>
                <c:pt idx="927">
                  <c:v>101.91597373744899</c:v>
                </c:pt>
                <c:pt idx="928">
                  <c:v>101.975650167469</c:v>
                </c:pt>
                <c:pt idx="929">
                  <c:v>102.037483010196</c:v>
                </c:pt>
                <c:pt idx="930">
                  <c:v>102.10719878864801</c:v>
                </c:pt>
                <c:pt idx="931">
                  <c:v>102.176073431605</c:v>
                </c:pt>
                <c:pt idx="932">
                  <c:v>102.245245749407</c:v>
                </c:pt>
                <c:pt idx="933">
                  <c:v>102.319113787094</c:v>
                </c:pt>
                <c:pt idx="934">
                  <c:v>102.404834182371</c:v>
                </c:pt>
                <c:pt idx="935">
                  <c:v>102.496755211563</c:v>
                </c:pt>
                <c:pt idx="936">
                  <c:v>102.585152038166</c:v>
                </c:pt>
                <c:pt idx="937">
                  <c:v>102.670893690065</c:v>
                </c:pt>
                <c:pt idx="938">
                  <c:v>102.75113511164299</c:v>
                </c:pt>
                <c:pt idx="939">
                  <c:v>102.829780854421</c:v>
                </c:pt>
                <c:pt idx="940">
                  <c:v>102.89341642556001</c:v>
                </c:pt>
                <c:pt idx="941">
                  <c:v>102.98183892705801</c:v>
                </c:pt>
                <c:pt idx="942">
                  <c:v>103.05413068074699</c:v>
                </c:pt>
                <c:pt idx="943">
                  <c:v>103.13151702669001</c:v>
                </c:pt>
                <c:pt idx="944">
                  <c:v>103.198232950785</c:v>
                </c:pt>
                <c:pt idx="945">
                  <c:v>103.296257341782</c:v>
                </c:pt>
                <c:pt idx="946">
                  <c:v>103.395649804988</c:v>
                </c:pt>
                <c:pt idx="947">
                  <c:v>103.47901442051</c:v>
                </c:pt>
                <c:pt idx="948">
                  <c:v>103.57255617415299</c:v>
                </c:pt>
                <c:pt idx="949">
                  <c:v>103.653434046577</c:v>
                </c:pt>
                <c:pt idx="950">
                  <c:v>103.720555730988</c:v>
                </c:pt>
                <c:pt idx="951">
                  <c:v>103.790813573587</c:v>
                </c:pt>
                <c:pt idx="952">
                  <c:v>103.880542012538</c:v>
                </c:pt>
                <c:pt idx="953">
                  <c:v>103.970527873161</c:v>
                </c:pt>
                <c:pt idx="954">
                  <c:v>104.045880378966</c:v>
                </c:pt>
                <c:pt idx="955">
                  <c:v>104.12479758494599</c:v>
                </c:pt>
                <c:pt idx="956">
                  <c:v>104.205156254743</c:v>
                </c:pt>
                <c:pt idx="957">
                  <c:v>104.29985715703199</c:v>
                </c:pt>
                <c:pt idx="958">
                  <c:v>104.379699721604</c:v>
                </c:pt>
                <c:pt idx="959">
                  <c:v>104.45389667518999</c:v>
                </c:pt>
                <c:pt idx="960">
                  <c:v>104.536954456525</c:v>
                </c:pt>
                <c:pt idx="961">
                  <c:v>104.63692419672699</c:v>
                </c:pt>
                <c:pt idx="962">
                  <c:v>104.735201143647</c:v>
                </c:pt>
                <c:pt idx="963">
                  <c:v>104.845826267737</c:v>
                </c:pt>
                <c:pt idx="964">
                  <c:v>104.94090739640799</c:v>
                </c:pt>
                <c:pt idx="965">
                  <c:v>105.058089197665</c:v>
                </c:pt>
                <c:pt idx="966">
                  <c:v>105.166992483407</c:v>
                </c:pt>
                <c:pt idx="967">
                  <c:v>105.266928712832</c:v>
                </c:pt>
                <c:pt idx="968">
                  <c:v>105.357716528</c:v>
                </c:pt>
                <c:pt idx="969">
                  <c:v>105.45588970040301</c:v>
                </c:pt>
                <c:pt idx="970">
                  <c:v>105.57462055038501</c:v>
                </c:pt>
                <c:pt idx="971">
                  <c:v>105.65744045394599</c:v>
                </c:pt>
                <c:pt idx="972">
                  <c:v>105.726400926214</c:v>
                </c:pt>
                <c:pt idx="973">
                  <c:v>105.780026281179</c:v>
                </c:pt>
                <c:pt idx="974">
                  <c:v>105.832138418841</c:v>
                </c:pt>
                <c:pt idx="975">
                  <c:v>105.893889930612</c:v>
                </c:pt>
                <c:pt idx="976">
                  <c:v>105.972400150799</c:v>
                </c:pt>
                <c:pt idx="977">
                  <c:v>106.05970148986199</c:v>
                </c:pt>
                <c:pt idx="978">
                  <c:v>106.145979857989</c:v>
                </c:pt>
                <c:pt idx="979">
                  <c:v>106.264912812937</c:v>
                </c:pt>
                <c:pt idx="980">
                  <c:v>106.346924628675</c:v>
                </c:pt>
                <c:pt idx="981">
                  <c:v>106.434258884755</c:v>
                </c:pt>
                <c:pt idx="982">
                  <c:v>106.521342919479</c:v>
                </c:pt>
                <c:pt idx="983">
                  <c:v>106.597911602534</c:v>
                </c:pt>
                <c:pt idx="984">
                  <c:v>106.66392441713499</c:v>
                </c:pt>
                <c:pt idx="985">
                  <c:v>106.730348229255</c:v>
                </c:pt>
                <c:pt idx="986">
                  <c:v>106.78438521163901</c:v>
                </c:pt>
                <c:pt idx="987">
                  <c:v>106.81093190145</c:v>
                </c:pt>
                <c:pt idx="988">
                  <c:v>106.850013069234</c:v>
                </c:pt>
                <c:pt idx="989">
                  <c:v>106.896015458422</c:v>
                </c:pt>
                <c:pt idx="990">
                  <c:v>106.930161185496</c:v>
                </c:pt>
                <c:pt idx="991">
                  <c:v>106.955146139089</c:v>
                </c:pt>
                <c:pt idx="992">
                  <c:v>107.001777535293</c:v>
                </c:pt>
                <c:pt idx="993">
                  <c:v>107.049850857352</c:v>
                </c:pt>
                <c:pt idx="994">
                  <c:v>107.076073094612</c:v>
                </c:pt>
                <c:pt idx="995">
                  <c:v>107.09107149925001</c:v>
                </c:pt>
                <c:pt idx="996">
                  <c:v>107.119810227828</c:v>
                </c:pt>
                <c:pt idx="997">
                  <c:v>107.150755691228</c:v>
                </c:pt>
                <c:pt idx="998">
                  <c:v>107.210047570344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4B-46FB-B13C-EDAB2FA46AF0}"/>
            </c:ext>
          </c:extLst>
        </c:ser>
        <c:ser>
          <c:idx val="1"/>
          <c:order val="1"/>
          <c:tx>
            <c:strRef>
              <c:f>_asmd_PMF!$B$2</c:f>
              <c:strCache>
                <c:ptCount val="1"/>
                <c:pt idx="0">
                  <c:v>asymmetric</c:v>
                </c:pt>
              </c:strCache>
            </c:strRef>
          </c:tx>
          <c:spPr>
            <a:ln w="63500" cap="rnd">
              <a:solidFill>
                <a:srgbClr val="FF0000"/>
              </a:solidFill>
              <a:prstDash val="solid"/>
              <a:round/>
            </a:ln>
          </c:spPr>
          <c:marker>
            <c:symbol val="none"/>
          </c:marker>
          <c:xVal>
            <c:numRef>
              <c:f>_asmd_PMF!$A$3:$A$1001</c:f>
              <c:numCache>
                <c:formatCode>0.00</c:formatCode>
                <c:ptCount val="999"/>
                <c:pt idx="0">
                  <c:v>2.0000000000003099E-2</c:v>
                </c:pt>
                <c:pt idx="1">
                  <c:v>4.00000000000027E-2</c:v>
                </c:pt>
                <c:pt idx="2">
                  <c:v>6.0000000000002301E-2</c:v>
                </c:pt>
                <c:pt idx="3">
                  <c:v>8.0000000000001903E-2</c:v>
                </c:pt>
                <c:pt idx="4">
                  <c:v>0.100000000000001</c:v>
                </c:pt>
                <c:pt idx="5">
                  <c:v>0.12000000000000099</c:v>
                </c:pt>
                <c:pt idx="6">
                  <c:v>0.14000000000000101</c:v>
                </c:pt>
                <c:pt idx="7">
                  <c:v>0.16</c:v>
                </c:pt>
                <c:pt idx="8">
                  <c:v>0.18</c:v>
                </c:pt>
                <c:pt idx="9">
                  <c:v>0.20000000000000301</c:v>
                </c:pt>
                <c:pt idx="10">
                  <c:v>0.220000000000002</c:v>
                </c:pt>
                <c:pt idx="11">
                  <c:v>0.24000000000000199</c:v>
                </c:pt>
                <c:pt idx="12">
                  <c:v>0.26000000000000201</c:v>
                </c:pt>
                <c:pt idx="13">
                  <c:v>0.28000000000000103</c:v>
                </c:pt>
                <c:pt idx="14">
                  <c:v>0.30000000000000099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0.36000000000000298</c:v>
                </c:pt>
                <c:pt idx="18">
                  <c:v>0.380000000000003</c:v>
                </c:pt>
                <c:pt idx="19">
                  <c:v>0.40000000000000202</c:v>
                </c:pt>
                <c:pt idx="20">
                  <c:v>0.42000000000000198</c:v>
                </c:pt>
                <c:pt idx="21">
                  <c:v>0.440000000000001</c:v>
                </c:pt>
                <c:pt idx="22">
                  <c:v>0.46000000000000102</c:v>
                </c:pt>
                <c:pt idx="23">
                  <c:v>0.48</c:v>
                </c:pt>
                <c:pt idx="24">
                  <c:v>0.5</c:v>
                </c:pt>
                <c:pt idx="25">
                  <c:v>0.52000000000000302</c:v>
                </c:pt>
                <c:pt idx="26">
                  <c:v>0.54000000000000303</c:v>
                </c:pt>
                <c:pt idx="27">
                  <c:v>0.56000000000000205</c:v>
                </c:pt>
                <c:pt idx="28">
                  <c:v>0.58000000000000196</c:v>
                </c:pt>
                <c:pt idx="29">
                  <c:v>0.60000000000000098</c:v>
                </c:pt>
                <c:pt idx="30">
                  <c:v>0.62000000000000099</c:v>
                </c:pt>
                <c:pt idx="31">
                  <c:v>0.64000000000000101</c:v>
                </c:pt>
                <c:pt idx="32">
                  <c:v>0.66</c:v>
                </c:pt>
                <c:pt idx="33">
                  <c:v>0.68</c:v>
                </c:pt>
                <c:pt idx="34">
                  <c:v>0.70000000000000295</c:v>
                </c:pt>
                <c:pt idx="35">
                  <c:v>0.72000000000000197</c:v>
                </c:pt>
                <c:pt idx="36">
                  <c:v>0.74000000000000199</c:v>
                </c:pt>
                <c:pt idx="37">
                  <c:v>0.76000000000000201</c:v>
                </c:pt>
                <c:pt idx="38">
                  <c:v>0.78000000000000103</c:v>
                </c:pt>
                <c:pt idx="39">
                  <c:v>0.80000000000000104</c:v>
                </c:pt>
                <c:pt idx="40">
                  <c:v>0.82</c:v>
                </c:pt>
                <c:pt idx="41">
                  <c:v>0.84</c:v>
                </c:pt>
                <c:pt idx="42">
                  <c:v>0.86000000000000298</c:v>
                </c:pt>
                <c:pt idx="43">
                  <c:v>0.880000000000003</c:v>
                </c:pt>
                <c:pt idx="44">
                  <c:v>0.90000000000000202</c:v>
                </c:pt>
                <c:pt idx="45">
                  <c:v>0.92000000000000204</c:v>
                </c:pt>
                <c:pt idx="46">
                  <c:v>0.94000000000000095</c:v>
                </c:pt>
                <c:pt idx="47">
                  <c:v>0.96000000000000096</c:v>
                </c:pt>
                <c:pt idx="48">
                  <c:v>0.98</c:v>
                </c:pt>
                <c:pt idx="49">
                  <c:v>1</c:v>
                </c:pt>
                <c:pt idx="50">
                  <c:v>1.02</c:v>
                </c:pt>
                <c:pt idx="51">
                  <c:v>1.04</c:v>
                </c:pt>
                <c:pt idx="52">
                  <c:v>1.06</c:v>
                </c:pt>
                <c:pt idx="53">
                  <c:v>1.08</c:v>
                </c:pt>
                <c:pt idx="54">
                  <c:v>1.1000000000000001</c:v>
                </c:pt>
                <c:pt idx="55">
                  <c:v>1.1200000000000001</c:v>
                </c:pt>
                <c:pt idx="56">
                  <c:v>1.1399999999999999</c:v>
                </c:pt>
                <c:pt idx="57">
                  <c:v>1.1599999999999999</c:v>
                </c:pt>
                <c:pt idx="58">
                  <c:v>1.18</c:v>
                </c:pt>
                <c:pt idx="59">
                  <c:v>1.2</c:v>
                </c:pt>
                <c:pt idx="60">
                  <c:v>1.22</c:v>
                </c:pt>
                <c:pt idx="61">
                  <c:v>1.24</c:v>
                </c:pt>
                <c:pt idx="62">
                  <c:v>1.26</c:v>
                </c:pt>
                <c:pt idx="63">
                  <c:v>1.28</c:v>
                </c:pt>
                <c:pt idx="64">
                  <c:v>1.3</c:v>
                </c:pt>
                <c:pt idx="65">
                  <c:v>1.32</c:v>
                </c:pt>
                <c:pt idx="66">
                  <c:v>1.34</c:v>
                </c:pt>
                <c:pt idx="67">
                  <c:v>1.36</c:v>
                </c:pt>
                <c:pt idx="68">
                  <c:v>1.38</c:v>
                </c:pt>
                <c:pt idx="69">
                  <c:v>1.4</c:v>
                </c:pt>
                <c:pt idx="70">
                  <c:v>1.42</c:v>
                </c:pt>
                <c:pt idx="71">
                  <c:v>1.44</c:v>
                </c:pt>
                <c:pt idx="72">
                  <c:v>1.46</c:v>
                </c:pt>
                <c:pt idx="73">
                  <c:v>1.48</c:v>
                </c:pt>
                <c:pt idx="74">
                  <c:v>1.5</c:v>
                </c:pt>
                <c:pt idx="75">
                  <c:v>1.52</c:v>
                </c:pt>
                <c:pt idx="76">
                  <c:v>1.54</c:v>
                </c:pt>
                <c:pt idx="77">
                  <c:v>1.56</c:v>
                </c:pt>
                <c:pt idx="78">
                  <c:v>1.58</c:v>
                </c:pt>
                <c:pt idx="79">
                  <c:v>1.6</c:v>
                </c:pt>
                <c:pt idx="80">
                  <c:v>1.62</c:v>
                </c:pt>
                <c:pt idx="81">
                  <c:v>1.64</c:v>
                </c:pt>
                <c:pt idx="82">
                  <c:v>1.66</c:v>
                </c:pt>
                <c:pt idx="83">
                  <c:v>1.68</c:v>
                </c:pt>
                <c:pt idx="84">
                  <c:v>1.7</c:v>
                </c:pt>
                <c:pt idx="85">
                  <c:v>1.72</c:v>
                </c:pt>
                <c:pt idx="86">
                  <c:v>1.74</c:v>
                </c:pt>
                <c:pt idx="87">
                  <c:v>1.76</c:v>
                </c:pt>
                <c:pt idx="88">
                  <c:v>1.78</c:v>
                </c:pt>
                <c:pt idx="89">
                  <c:v>1.8</c:v>
                </c:pt>
                <c:pt idx="90">
                  <c:v>1.82</c:v>
                </c:pt>
                <c:pt idx="91">
                  <c:v>1.84</c:v>
                </c:pt>
                <c:pt idx="92">
                  <c:v>1.86</c:v>
                </c:pt>
                <c:pt idx="93">
                  <c:v>1.88</c:v>
                </c:pt>
                <c:pt idx="94">
                  <c:v>1.9</c:v>
                </c:pt>
                <c:pt idx="95">
                  <c:v>1.92</c:v>
                </c:pt>
                <c:pt idx="96">
                  <c:v>1.94</c:v>
                </c:pt>
                <c:pt idx="97">
                  <c:v>1.96</c:v>
                </c:pt>
                <c:pt idx="98">
                  <c:v>1.98</c:v>
                </c:pt>
                <c:pt idx="99">
                  <c:v>2</c:v>
                </c:pt>
                <c:pt idx="100">
                  <c:v>2.02</c:v>
                </c:pt>
                <c:pt idx="101">
                  <c:v>2.04</c:v>
                </c:pt>
                <c:pt idx="102">
                  <c:v>2.06</c:v>
                </c:pt>
                <c:pt idx="103">
                  <c:v>2.08</c:v>
                </c:pt>
                <c:pt idx="104">
                  <c:v>2.1</c:v>
                </c:pt>
                <c:pt idx="105">
                  <c:v>2.12</c:v>
                </c:pt>
                <c:pt idx="106">
                  <c:v>2.14</c:v>
                </c:pt>
                <c:pt idx="107">
                  <c:v>2.16</c:v>
                </c:pt>
                <c:pt idx="108">
                  <c:v>2.1800000000000002</c:v>
                </c:pt>
                <c:pt idx="109">
                  <c:v>2.2000000000000002</c:v>
                </c:pt>
                <c:pt idx="110">
                  <c:v>2.2200000000000002</c:v>
                </c:pt>
                <c:pt idx="111">
                  <c:v>2.2400000000000002</c:v>
                </c:pt>
                <c:pt idx="112">
                  <c:v>2.2599999999999998</c:v>
                </c:pt>
                <c:pt idx="113">
                  <c:v>2.2799999999999998</c:v>
                </c:pt>
                <c:pt idx="114">
                  <c:v>2.2999999999999998</c:v>
                </c:pt>
                <c:pt idx="115">
                  <c:v>2.3199999999999998</c:v>
                </c:pt>
                <c:pt idx="116">
                  <c:v>2.34</c:v>
                </c:pt>
                <c:pt idx="117">
                  <c:v>2.36</c:v>
                </c:pt>
                <c:pt idx="118">
                  <c:v>2.38</c:v>
                </c:pt>
                <c:pt idx="119">
                  <c:v>2.4</c:v>
                </c:pt>
                <c:pt idx="120">
                  <c:v>2.42</c:v>
                </c:pt>
                <c:pt idx="121">
                  <c:v>2.44</c:v>
                </c:pt>
                <c:pt idx="122">
                  <c:v>2.46</c:v>
                </c:pt>
                <c:pt idx="123">
                  <c:v>2.48</c:v>
                </c:pt>
                <c:pt idx="124">
                  <c:v>2.5</c:v>
                </c:pt>
                <c:pt idx="125">
                  <c:v>2.52</c:v>
                </c:pt>
                <c:pt idx="126">
                  <c:v>2.54</c:v>
                </c:pt>
                <c:pt idx="127">
                  <c:v>2.56</c:v>
                </c:pt>
                <c:pt idx="128">
                  <c:v>2.58</c:v>
                </c:pt>
                <c:pt idx="129">
                  <c:v>2.6</c:v>
                </c:pt>
                <c:pt idx="130">
                  <c:v>2.62</c:v>
                </c:pt>
                <c:pt idx="131">
                  <c:v>2.64</c:v>
                </c:pt>
                <c:pt idx="132">
                  <c:v>2.66</c:v>
                </c:pt>
                <c:pt idx="133">
                  <c:v>2.68</c:v>
                </c:pt>
                <c:pt idx="134">
                  <c:v>2.7</c:v>
                </c:pt>
                <c:pt idx="135">
                  <c:v>2.72</c:v>
                </c:pt>
                <c:pt idx="136">
                  <c:v>2.74</c:v>
                </c:pt>
                <c:pt idx="137">
                  <c:v>2.76</c:v>
                </c:pt>
                <c:pt idx="138">
                  <c:v>2.78</c:v>
                </c:pt>
                <c:pt idx="139">
                  <c:v>2.8</c:v>
                </c:pt>
                <c:pt idx="140">
                  <c:v>2.82</c:v>
                </c:pt>
                <c:pt idx="141">
                  <c:v>2.84</c:v>
                </c:pt>
                <c:pt idx="142">
                  <c:v>2.86</c:v>
                </c:pt>
                <c:pt idx="143">
                  <c:v>2.88</c:v>
                </c:pt>
                <c:pt idx="144">
                  <c:v>2.9</c:v>
                </c:pt>
                <c:pt idx="145">
                  <c:v>2.92</c:v>
                </c:pt>
                <c:pt idx="146">
                  <c:v>2.94</c:v>
                </c:pt>
                <c:pt idx="147">
                  <c:v>2.96</c:v>
                </c:pt>
                <c:pt idx="148">
                  <c:v>2.98</c:v>
                </c:pt>
                <c:pt idx="149">
                  <c:v>3</c:v>
                </c:pt>
                <c:pt idx="150">
                  <c:v>3.02</c:v>
                </c:pt>
                <c:pt idx="151">
                  <c:v>3.04</c:v>
                </c:pt>
                <c:pt idx="152">
                  <c:v>3.06</c:v>
                </c:pt>
                <c:pt idx="153">
                  <c:v>3.08</c:v>
                </c:pt>
                <c:pt idx="154">
                  <c:v>3.1</c:v>
                </c:pt>
                <c:pt idx="155">
                  <c:v>3.12</c:v>
                </c:pt>
                <c:pt idx="156">
                  <c:v>3.14</c:v>
                </c:pt>
                <c:pt idx="157">
                  <c:v>3.16</c:v>
                </c:pt>
                <c:pt idx="158">
                  <c:v>3.18</c:v>
                </c:pt>
                <c:pt idx="159">
                  <c:v>3.2</c:v>
                </c:pt>
                <c:pt idx="160">
                  <c:v>3.22</c:v>
                </c:pt>
                <c:pt idx="161">
                  <c:v>3.24</c:v>
                </c:pt>
                <c:pt idx="162">
                  <c:v>3.26</c:v>
                </c:pt>
                <c:pt idx="163">
                  <c:v>3.28</c:v>
                </c:pt>
                <c:pt idx="164">
                  <c:v>3.3</c:v>
                </c:pt>
                <c:pt idx="165">
                  <c:v>3.32</c:v>
                </c:pt>
                <c:pt idx="166">
                  <c:v>3.34</c:v>
                </c:pt>
                <c:pt idx="167">
                  <c:v>3.36</c:v>
                </c:pt>
                <c:pt idx="168">
                  <c:v>3.38</c:v>
                </c:pt>
                <c:pt idx="169">
                  <c:v>3.4</c:v>
                </c:pt>
                <c:pt idx="170">
                  <c:v>3.42</c:v>
                </c:pt>
                <c:pt idx="171">
                  <c:v>3.44</c:v>
                </c:pt>
                <c:pt idx="172">
                  <c:v>3.46</c:v>
                </c:pt>
                <c:pt idx="173">
                  <c:v>3.48</c:v>
                </c:pt>
                <c:pt idx="174">
                  <c:v>3.5</c:v>
                </c:pt>
                <c:pt idx="175">
                  <c:v>3.52</c:v>
                </c:pt>
                <c:pt idx="176">
                  <c:v>3.54</c:v>
                </c:pt>
                <c:pt idx="177">
                  <c:v>3.56</c:v>
                </c:pt>
                <c:pt idx="178">
                  <c:v>3.58</c:v>
                </c:pt>
                <c:pt idx="179">
                  <c:v>3.6</c:v>
                </c:pt>
                <c:pt idx="180">
                  <c:v>3.62</c:v>
                </c:pt>
                <c:pt idx="181">
                  <c:v>3.64</c:v>
                </c:pt>
                <c:pt idx="182">
                  <c:v>3.66</c:v>
                </c:pt>
                <c:pt idx="183">
                  <c:v>3.68</c:v>
                </c:pt>
                <c:pt idx="184">
                  <c:v>3.7</c:v>
                </c:pt>
                <c:pt idx="185">
                  <c:v>3.72</c:v>
                </c:pt>
                <c:pt idx="186">
                  <c:v>3.74</c:v>
                </c:pt>
                <c:pt idx="187">
                  <c:v>3.76</c:v>
                </c:pt>
                <c:pt idx="188">
                  <c:v>3.78</c:v>
                </c:pt>
                <c:pt idx="189">
                  <c:v>3.8</c:v>
                </c:pt>
                <c:pt idx="190">
                  <c:v>3.82</c:v>
                </c:pt>
                <c:pt idx="191">
                  <c:v>3.84</c:v>
                </c:pt>
                <c:pt idx="192">
                  <c:v>3.86</c:v>
                </c:pt>
                <c:pt idx="193">
                  <c:v>3.88</c:v>
                </c:pt>
                <c:pt idx="194">
                  <c:v>3.9</c:v>
                </c:pt>
                <c:pt idx="195">
                  <c:v>3.92</c:v>
                </c:pt>
                <c:pt idx="196">
                  <c:v>3.94</c:v>
                </c:pt>
                <c:pt idx="197">
                  <c:v>3.96</c:v>
                </c:pt>
                <c:pt idx="198">
                  <c:v>3.98</c:v>
                </c:pt>
                <c:pt idx="199">
                  <c:v>4</c:v>
                </c:pt>
                <c:pt idx="200">
                  <c:v>4.0199999999999996</c:v>
                </c:pt>
                <c:pt idx="201">
                  <c:v>4.04</c:v>
                </c:pt>
                <c:pt idx="202">
                  <c:v>4.0599999999999996</c:v>
                </c:pt>
                <c:pt idx="203">
                  <c:v>4.08</c:v>
                </c:pt>
                <c:pt idx="204">
                  <c:v>4.0999999999999996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4.16</c:v>
                </c:pt>
                <c:pt idx="208">
                  <c:v>4.18</c:v>
                </c:pt>
                <c:pt idx="209">
                  <c:v>4.2</c:v>
                </c:pt>
                <c:pt idx="210">
                  <c:v>4.22</c:v>
                </c:pt>
                <c:pt idx="211">
                  <c:v>4.24</c:v>
                </c:pt>
                <c:pt idx="212">
                  <c:v>4.26</c:v>
                </c:pt>
                <c:pt idx="213">
                  <c:v>4.28</c:v>
                </c:pt>
                <c:pt idx="214">
                  <c:v>4.3</c:v>
                </c:pt>
                <c:pt idx="215">
                  <c:v>4.32</c:v>
                </c:pt>
                <c:pt idx="216">
                  <c:v>4.34</c:v>
                </c:pt>
                <c:pt idx="217">
                  <c:v>4.3600000000000003</c:v>
                </c:pt>
                <c:pt idx="218">
                  <c:v>4.38</c:v>
                </c:pt>
                <c:pt idx="219">
                  <c:v>4.4000000000000004</c:v>
                </c:pt>
                <c:pt idx="220">
                  <c:v>4.42</c:v>
                </c:pt>
                <c:pt idx="221">
                  <c:v>4.4400000000000004</c:v>
                </c:pt>
                <c:pt idx="222">
                  <c:v>4.46</c:v>
                </c:pt>
                <c:pt idx="223">
                  <c:v>4.4800000000000004</c:v>
                </c:pt>
                <c:pt idx="224">
                  <c:v>4.5</c:v>
                </c:pt>
                <c:pt idx="225">
                  <c:v>4.5199999999999996</c:v>
                </c:pt>
                <c:pt idx="226">
                  <c:v>4.54</c:v>
                </c:pt>
                <c:pt idx="227">
                  <c:v>4.5599999999999996</c:v>
                </c:pt>
                <c:pt idx="228">
                  <c:v>4.58</c:v>
                </c:pt>
                <c:pt idx="229">
                  <c:v>4.5999999999999996</c:v>
                </c:pt>
                <c:pt idx="230">
                  <c:v>4.62</c:v>
                </c:pt>
                <c:pt idx="231">
                  <c:v>4.6399999999999997</c:v>
                </c:pt>
                <c:pt idx="232">
                  <c:v>4.66</c:v>
                </c:pt>
                <c:pt idx="233">
                  <c:v>4.68</c:v>
                </c:pt>
                <c:pt idx="234">
                  <c:v>4.7</c:v>
                </c:pt>
                <c:pt idx="235">
                  <c:v>4.72</c:v>
                </c:pt>
                <c:pt idx="236">
                  <c:v>4.74</c:v>
                </c:pt>
                <c:pt idx="237">
                  <c:v>4.76</c:v>
                </c:pt>
                <c:pt idx="238">
                  <c:v>4.78</c:v>
                </c:pt>
                <c:pt idx="239">
                  <c:v>4.8</c:v>
                </c:pt>
                <c:pt idx="240">
                  <c:v>4.82</c:v>
                </c:pt>
                <c:pt idx="241">
                  <c:v>4.84</c:v>
                </c:pt>
                <c:pt idx="242">
                  <c:v>4.8600000000000003</c:v>
                </c:pt>
                <c:pt idx="243">
                  <c:v>4.88</c:v>
                </c:pt>
                <c:pt idx="244">
                  <c:v>4.9000000000000004</c:v>
                </c:pt>
                <c:pt idx="245">
                  <c:v>4.92</c:v>
                </c:pt>
                <c:pt idx="246">
                  <c:v>4.9400000000000004</c:v>
                </c:pt>
                <c:pt idx="247">
                  <c:v>4.96</c:v>
                </c:pt>
                <c:pt idx="248">
                  <c:v>4.9800000000000004</c:v>
                </c:pt>
                <c:pt idx="249">
                  <c:v>5</c:v>
                </c:pt>
                <c:pt idx="250">
                  <c:v>5.0199999999999996</c:v>
                </c:pt>
                <c:pt idx="251">
                  <c:v>5.04</c:v>
                </c:pt>
                <c:pt idx="252">
                  <c:v>5.0599999999999996</c:v>
                </c:pt>
                <c:pt idx="253">
                  <c:v>5.08</c:v>
                </c:pt>
                <c:pt idx="254">
                  <c:v>5.0999999999999996</c:v>
                </c:pt>
                <c:pt idx="255">
                  <c:v>5.12</c:v>
                </c:pt>
                <c:pt idx="256">
                  <c:v>5.14</c:v>
                </c:pt>
                <c:pt idx="257">
                  <c:v>5.16</c:v>
                </c:pt>
                <c:pt idx="258">
                  <c:v>5.18</c:v>
                </c:pt>
                <c:pt idx="259">
                  <c:v>5.2</c:v>
                </c:pt>
                <c:pt idx="260">
                  <c:v>5.22</c:v>
                </c:pt>
                <c:pt idx="261">
                  <c:v>5.24</c:v>
                </c:pt>
                <c:pt idx="262">
                  <c:v>5.26</c:v>
                </c:pt>
                <c:pt idx="263">
                  <c:v>5.28</c:v>
                </c:pt>
                <c:pt idx="264">
                  <c:v>5.3</c:v>
                </c:pt>
                <c:pt idx="265">
                  <c:v>5.32</c:v>
                </c:pt>
                <c:pt idx="266">
                  <c:v>5.34</c:v>
                </c:pt>
                <c:pt idx="267">
                  <c:v>5.36</c:v>
                </c:pt>
                <c:pt idx="268">
                  <c:v>5.38</c:v>
                </c:pt>
                <c:pt idx="269">
                  <c:v>5.4</c:v>
                </c:pt>
                <c:pt idx="270">
                  <c:v>5.42</c:v>
                </c:pt>
                <c:pt idx="271">
                  <c:v>5.44</c:v>
                </c:pt>
                <c:pt idx="272">
                  <c:v>5.46</c:v>
                </c:pt>
                <c:pt idx="273">
                  <c:v>5.48</c:v>
                </c:pt>
                <c:pt idx="274">
                  <c:v>5.5</c:v>
                </c:pt>
                <c:pt idx="275">
                  <c:v>5.52</c:v>
                </c:pt>
                <c:pt idx="276">
                  <c:v>5.54</c:v>
                </c:pt>
                <c:pt idx="277">
                  <c:v>5.56</c:v>
                </c:pt>
                <c:pt idx="278">
                  <c:v>5.58</c:v>
                </c:pt>
                <c:pt idx="279">
                  <c:v>5.6</c:v>
                </c:pt>
                <c:pt idx="280">
                  <c:v>5.62</c:v>
                </c:pt>
                <c:pt idx="281">
                  <c:v>5.64</c:v>
                </c:pt>
                <c:pt idx="282">
                  <c:v>5.66</c:v>
                </c:pt>
                <c:pt idx="283">
                  <c:v>5.68</c:v>
                </c:pt>
                <c:pt idx="284">
                  <c:v>5.7</c:v>
                </c:pt>
                <c:pt idx="285">
                  <c:v>5.72</c:v>
                </c:pt>
                <c:pt idx="286">
                  <c:v>5.74</c:v>
                </c:pt>
                <c:pt idx="287">
                  <c:v>5.76</c:v>
                </c:pt>
                <c:pt idx="288">
                  <c:v>5.78</c:v>
                </c:pt>
                <c:pt idx="289">
                  <c:v>5.8</c:v>
                </c:pt>
                <c:pt idx="290">
                  <c:v>5.82</c:v>
                </c:pt>
                <c:pt idx="291">
                  <c:v>5.84</c:v>
                </c:pt>
                <c:pt idx="292">
                  <c:v>5.86</c:v>
                </c:pt>
                <c:pt idx="293">
                  <c:v>5.88</c:v>
                </c:pt>
                <c:pt idx="294">
                  <c:v>5.9</c:v>
                </c:pt>
                <c:pt idx="295">
                  <c:v>5.92</c:v>
                </c:pt>
                <c:pt idx="296">
                  <c:v>5.94</c:v>
                </c:pt>
                <c:pt idx="297">
                  <c:v>5.96</c:v>
                </c:pt>
                <c:pt idx="298">
                  <c:v>5.98</c:v>
                </c:pt>
                <c:pt idx="299">
                  <c:v>6</c:v>
                </c:pt>
                <c:pt idx="300">
                  <c:v>6.02</c:v>
                </c:pt>
                <c:pt idx="301">
                  <c:v>6.04</c:v>
                </c:pt>
                <c:pt idx="302">
                  <c:v>6.06</c:v>
                </c:pt>
                <c:pt idx="303">
                  <c:v>6.08</c:v>
                </c:pt>
                <c:pt idx="304">
                  <c:v>6.1</c:v>
                </c:pt>
                <c:pt idx="305">
                  <c:v>6.12</c:v>
                </c:pt>
                <c:pt idx="306">
                  <c:v>6.14</c:v>
                </c:pt>
                <c:pt idx="307">
                  <c:v>6.16</c:v>
                </c:pt>
                <c:pt idx="308">
                  <c:v>6.18</c:v>
                </c:pt>
                <c:pt idx="309">
                  <c:v>6.2</c:v>
                </c:pt>
                <c:pt idx="310">
                  <c:v>6.22</c:v>
                </c:pt>
                <c:pt idx="311">
                  <c:v>6.24</c:v>
                </c:pt>
                <c:pt idx="312">
                  <c:v>6.26</c:v>
                </c:pt>
                <c:pt idx="313">
                  <c:v>6.28</c:v>
                </c:pt>
                <c:pt idx="314">
                  <c:v>6.3</c:v>
                </c:pt>
                <c:pt idx="315">
                  <c:v>6.32</c:v>
                </c:pt>
                <c:pt idx="316">
                  <c:v>6.34</c:v>
                </c:pt>
                <c:pt idx="317">
                  <c:v>6.36</c:v>
                </c:pt>
                <c:pt idx="318">
                  <c:v>6.38</c:v>
                </c:pt>
                <c:pt idx="319">
                  <c:v>6.4</c:v>
                </c:pt>
                <c:pt idx="320">
                  <c:v>6.42</c:v>
                </c:pt>
                <c:pt idx="321">
                  <c:v>6.44</c:v>
                </c:pt>
                <c:pt idx="322">
                  <c:v>6.46</c:v>
                </c:pt>
                <c:pt idx="323">
                  <c:v>6.48</c:v>
                </c:pt>
                <c:pt idx="324">
                  <c:v>6.5</c:v>
                </c:pt>
                <c:pt idx="325">
                  <c:v>6.52</c:v>
                </c:pt>
                <c:pt idx="326">
                  <c:v>6.54</c:v>
                </c:pt>
                <c:pt idx="327">
                  <c:v>6.56</c:v>
                </c:pt>
                <c:pt idx="328">
                  <c:v>6.58</c:v>
                </c:pt>
                <c:pt idx="329">
                  <c:v>6.6</c:v>
                </c:pt>
                <c:pt idx="330">
                  <c:v>6.62</c:v>
                </c:pt>
                <c:pt idx="331">
                  <c:v>6.64</c:v>
                </c:pt>
                <c:pt idx="332">
                  <c:v>6.66</c:v>
                </c:pt>
                <c:pt idx="333">
                  <c:v>6.68</c:v>
                </c:pt>
                <c:pt idx="334">
                  <c:v>6.7</c:v>
                </c:pt>
                <c:pt idx="335">
                  <c:v>6.72</c:v>
                </c:pt>
                <c:pt idx="336">
                  <c:v>6.74</c:v>
                </c:pt>
                <c:pt idx="337">
                  <c:v>6.76</c:v>
                </c:pt>
                <c:pt idx="338">
                  <c:v>6.78</c:v>
                </c:pt>
                <c:pt idx="339">
                  <c:v>6.8</c:v>
                </c:pt>
                <c:pt idx="340">
                  <c:v>6.82</c:v>
                </c:pt>
                <c:pt idx="341">
                  <c:v>6.84</c:v>
                </c:pt>
                <c:pt idx="342">
                  <c:v>6.86</c:v>
                </c:pt>
                <c:pt idx="343">
                  <c:v>6.88</c:v>
                </c:pt>
                <c:pt idx="344">
                  <c:v>6.9</c:v>
                </c:pt>
                <c:pt idx="345">
                  <c:v>6.92</c:v>
                </c:pt>
                <c:pt idx="346">
                  <c:v>6.94</c:v>
                </c:pt>
                <c:pt idx="347">
                  <c:v>6.96</c:v>
                </c:pt>
                <c:pt idx="348">
                  <c:v>6.98</c:v>
                </c:pt>
                <c:pt idx="349">
                  <c:v>7</c:v>
                </c:pt>
                <c:pt idx="350">
                  <c:v>7.02</c:v>
                </c:pt>
                <c:pt idx="351">
                  <c:v>7.04</c:v>
                </c:pt>
                <c:pt idx="352">
                  <c:v>7.06</c:v>
                </c:pt>
                <c:pt idx="353">
                  <c:v>7.08</c:v>
                </c:pt>
                <c:pt idx="354">
                  <c:v>7.1</c:v>
                </c:pt>
                <c:pt idx="355">
                  <c:v>7.12</c:v>
                </c:pt>
                <c:pt idx="356">
                  <c:v>7.14</c:v>
                </c:pt>
                <c:pt idx="357">
                  <c:v>7.16</c:v>
                </c:pt>
                <c:pt idx="358">
                  <c:v>7.18</c:v>
                </c:pt>
                <c:pt idx="359">
                  <c:v>7.2</c:v>
                </c:pt>
                <c:pt idx="360">
                  <c:v>7.22</c:v>
                </c:pt>
                <c:pt idx="361">
                  <c:v>7.24</c:v>
                </c:pt>
                <c:pt idx="362">
                  <c:v>7.26</c:v>
                </c:pt>
                <c:pt idx="363">
                  <c:v>7.28</c:v>
                </c:pt>
                <c:pt idx="364">
                  <c:v>7.3</c:v>
                </c:pt>
                <c:pt idx="365">
                  <c:v>7.32</c:v>
                </c:pt>
                <c:pt idx="366">
                  <c:v>7.34</c:v>
                </c:pt>
                <c:pt idx="367">
                  <c:v>7.36</c:v>
                </c:pt>
                <c:pt idx="368">
                  <c:v>7.38</c:v>
                </c:pt>
                <c:pt idx="369">
                  <c:v>7.4</c:v>
                </c:pt>
                <c:pt idx="370">
                  <c:v>7.42</c:v>
                </c:pt>
                <c:pt idx="371">
                  <c:v>7.44</c:v>
                </c:pt>
                <c:pt idx="372">
                  <c:v>7.46</c:v>
                </c:pt>
                <c:pt idx="373">
                  <c:v>7.48</c:v>
                </c:pt>
                <c:pt idx="374">
                  <c:v>7.5</c:v>
                </c:pt>
                <c:pt idx="375">
                  <c:v>7.52</c:v>
                </c:pt>
                <c:pt idx="376">
                  <c:v>7.54</c:v>
                </c:pt>
                <c:pt idx="377">
                  <c:v>7.56</c:v>
                </c:pt>
                <c:pt idx="378">
                  <c:v>7.58</c:v>
                </c:pt>
                <c:pt idx="379">
                  <c:v>7.6</c:v>
                </c:pt>
                <c:pt idx="380">
                  <c:v>7.62</c:v>
                </c:pt>
                <c:pt idx="381">
                  <c:v>7.64</c:v>
                </c:pt>
                <c:pt idx="382">
                  <c:v>7.66</c:v>
                </c:pt>
                <c:pt idx="383">
                  <c:v>7.68</c:v>
                </c:pt>
                <c:pt idx="384">
                  <c:v>7.7</c:v>
                </c:pt>
                <c:pt idx="385">
                  <c:v>7.72</c:v>
                </c:pt>
                <c:pt idx="386">
                  <c:v>7.74</c:v>
                </c:pt>
                <c:pt idx="387">
                  <c:v>7.76</c:v>
                </c:pt>
                <c:pt idx="388">
                  <c:v>7.78</c:v>
                </c:pt>
                <c:pt idx="389">
                  <c:v>7.8</c:v>
                </c:pt>
                <c:pt idx="390">
                  <c:v>7.82</c:v>
                </c:pt>
                <c:pt idx="391">
                  <c:v>7.84</c:v>
                </c:pt>
                <c:pt idx="392">
                  <c:v>7.86</c:v>
                </c:pt>
                <c:pt idx="393">
                  <c:v>7.88</c:v>
                </c:pt>
                <c:pt idx="394">
                  <c:v>7.9</c:v>
                </c:pt>
                <c:pt idx="395">
                  <c:v>7.92</c:v>
                </c:pt>
                <c:pt idx="396">
                  <c:v>7.94</c:v>
                </c:pt>
                <c:pt idx="397">
                  <c:v>7.96</c:v>
                </c:pt>
                <c:pt idx="398">
                  <c:v>7.98</c:v>
                </c:pt>
                <c:pt idx="399">
                  <c:v>8</c:v>
                </c:pt>
                <c:pt idx="400">
                  <c:v>8.02</c:v>
                </c:pt>
                <c:pt idx="401">
                  <c:v>8.0399999999999991</c:v>
                </c:pt>
                <c:pt idx="402">
                  <c:v>8.06</c:v>
                </c:pt>
                <c:pt idx="403">
                  <c:v>8.08</c:v>
                </c:pt>
                <c:pt idx="404">
                  <c:v>8.1</c:v>
                </c:pt>
                <c:pt idx="405">
                  <c:v>8.1199999999999992</c:v>
                </c:pt>
                <c:pt idx="406">
                  <c:v>8.14</c:v>
                </c:pt>
                <c:pt idx="407">
                  <c:v>8.16</c:v>
                </c:pt>
                <c:pt idx="408">
                  <c:v>8.18</c:v>
                </c:pt>
                <c:pt idx="409">
                  <c:v>8.1999999999999993</c:v>
                </c:pt>
                <c:pt idx="410">
                  <c:v>8.2200000000000006</c:v>
                </c:pt>
                <c:pt idx="411">
                  <c:v>8.24</c:v>
                </c:pt>
                <c:pt idx="412">
                  <c:v>8.26</c:v>
                </c:pt>
                <c:pt idx="413">
                  <c:v>8.2799999999999994</c:v>
                </c:pt>
                <c:pt idx="414">
                  <c:v>8.3000000000000007</c:v>
                </c:pt>
                <c:pt idx="415">
                  <c:v>8.32</c:v>
                </c:pt>
                <c:pt idx="416">
                  <c:v>8.34</c:v>
                </c:pt>
                <c:pt idx="417">
                  <c:v>8.36</c:v>
                </c:pt>
                <c:pt idx="418">
                  <c:v>8.3800000000000008</c:v>
                </c:pt>
                <c:pt idx="419">
                  <c:v>8.4</c:v>
                </c:pt>
                <c:pt idx="420">
                  <c:v>8.42</c:v>
                </c:pt>
                <c:pt idx="421">
                  <c:v>8.44</c:v>
                </c:pt>
                <c:pt idx="422">
                  <c:v>8.4600000000000009</c:v>
                </c:pt>
                <c:pt idx="423">
                  <c:v>8.48</c:v>
                </c:pt>
                <c:pt idx="424">
                  <c:v>8.5</c:v>
                </c:pt>
                <c:pt idx="425">
                  <c:v>8.52</c:v>
                </c:pt>
                <c:pt idx="426">
                  <c:v>8.5399999999999991</c:v>
                </c:pt>
                <c:pt idx="427">
                  <c:v>8.56</c:v>
                </c:pt>
                <c:pt idx="428">
                  <c:v>8.58</c:v>
                </c:pt>
                <c:pt idx="429">
                  <c:v>8.6</c:v>
                </c:pt>
                <c:pt idx="430">
                  <c:v>8.6199999999999992</c:v>
                </c:pt>
                <c:pt idx="431">
                  <c:v>8.64</c:v>
                </c:pt>
                <c:pt idx="432">
                  <c:v>8.66</c:v>
                </c:pt>
                <c:pt idx="433">
                  <c:v>8.68</c:v>
                </c:pt>
                <c:pt idx="434">
                  <c:v>8.6999999999999993</c:v>
                </c:pt>
                <c:pt idx="435">
                  <c:v>8.7200000000000006</c:v>
                </c:pt>
                <c:pt idx="436">
                  <c:v>8.74</c:v>
                </c:pt>
                <c:pt idx="437">
                  <c:v>8.76</c:v>
                </c:pt>
                <c:pt idx="438">
                  <c:v>8.7799999999999994</c:v>
                </c:pt>
                <c:pt idx="439">
                  <c:v>8.8000000000000007</c:v>
                </c:pt>
                <c:pt idx="440">
                  <c:v>8.82</c:v>
                </c:pt>
                <c:pt idx="441">
                  <c:v>8.84</c:v>
                </c:pt>
                <c:pt idx="442">
                  <c:v>8.86</c:v>
                </c:pt>
                <c:pt idx="443">
                  <c:v>8.8800000000000008</c:v>
                </c:pt>
                <c:pt idx="444">
                  <c:v>8.9</c:v>
                </c:pt>
                <c:pt idx="445">
                  <c:v>8.92</c:v>
                </c:pt>
                <c:pt idx="446">
                  <c:v>8.94</c:v>
                </c:pt>
                <c:pt idx="447">
                  <c:v>8.9600000000000009</c:v>
                </c:pt>
                <c:pt idx="448">
                  <c:v>8.98</c:v>
                </c:pt>
                <c:pt idx="449">
                  <c:v>9</c:v>
                </c:pt>
                <c:pt idx="450">
                  <c:v>9.02</c:v>
                </c:pt>
                <c:pt idx="451">
                  <c:v>9.0399999999999991</c:v>
                </c:pt>
                <c:pt idx="452">
                  <c:v>9.06</c:v>
                </c:pt>
                <c:pt idx="453">
                  <c:v>9.08</c:v>
                </c:pt>
                <c:pt idx="454">
                  <c:v>9.1</c:v>
                </c:pt>
                <c:pt idx="455">
                  <c:v>9.1199999999999992</c:v>
                </c:pt>
                <c:pt idx="456">
                  <c:v>9.14</c:v>
                </c:pt>
                <c:pt idx="457">
                  <c:v>9.16</c:v>
                </c:pt>
                <c:pt idx="458">
                  <c:v>9.18</c:v>
                </c:pt>
                <c:pt idx="459">
                  <c:v>9.1999999999999993</c:v>
                </c:pt>
                <c:pt idx="460">
                  <c:v>9.2200000000000006</c:v>
                </c:pt>
                <c:pt idx="461">
                  <c:v>9.24</c:v>
                </c:pt>
                <c:pt idx="462">
                  <c:v>9.26</c:v>
                </c:pt>
                <c:pt idx="463">
                  <c:v>9.2799999999999994</c:v>
                </c:pt>
                <c:pt idx="464">
                  <c:v>9.3000000000000007</c:v>
                </c:pt>
                <c:pt idx="465">
                  <c:v>9.32</c:v>
                </c:pt>
                <c:pt idx="466">
                  <c:v>9.34</c:v>
                </c:pt>
                <c:pt idx="467">
                  <c:v>9.36</c:v>
                </c:pt>
                <c:pt idx="468">
                  <c:v>9.3800000000000008</c:v>
                </c:pt>
                <c:pt idx="469">
                  <c:v>9.4</c:v>
                </c:pt>
                <c:pt idx="470">
                  <c:v>9.42</c:v>
                </c:pt>
                <c:pt idx="471">
                  <c:v>9.44</c:v>
                </c:pt>
                <c:pt idx="472">
                  <c:v>9.4600000000000009</c:v>
                </c:pt>
                <c:pt idx="473">
                  <c:v>9.48</c:v>
                </c:pt>
                <c:pt idx="474">
                  <c:v>9.5</c:v>
                </c:pt>
                <c:pt idx="475">
                  <c:v>9.52</c:v>
                </c:pt>
                <c:pt idx="476">
                  <c:v>9.5399999999999991</c:v>
                </c:pt>
                <c:pt idx="477">
                  <c:v>9.56</c:v>
                </c:pt>
                <c:pt idx="478">
                  <c:v>9.58</c:v>
                </c:pt>
                <c:pt idx="479">
                  <c:v>9.6</c:v>
                </c:pt>
                <c:pt idx="480">
                  <c:v>9.6199999999999992</c:v>
                </c:pt>
                <c:pt idx="481">
                  <c:v>9.64</c:v>
                </c:pt>
                <c:pt idx="482">
                  <c:v>9.66</c:v>
                </c:pt>
                <c:pt idx="483">
                  <c:v>9.68</c:v>
                </c:pt>
                <c:pt idx="484">
                  <c:v>9.6999999999999993</c:v>
                </c:pt>
                <c:pt idx="485">
                  <c:v>9.7200000000000006</c:v>
                </c:pt>
                <c:pt idx="486">
                  <c:v>9.74</c:v>
                </c:pt>
                <c:pt idx="487">
                  <c:v>9.76</c:v>
                </c:pt>
                <c:pt idx="488">
                  <c:v>9.7799999999999994</c:v>
                </c:pt>
                <c:pt idx="489">
                  <c:v>9.8000000000000007</c:v>
                </c:pt>
                <c:pt idx="490">
                  <c:v>9.82</c:v>
                </c:pt>
                <c:pt idx="491">
                  <c:v>9.84</c:v>
                </c:pt>
                <c:pt idx="492">
                  <c:v>9.86</c:v>
                </c:pt>
                <c:pt idx="493">
                  <c:v>9.8800000000000008</c:v>
                </c:pt>
                <c:pt idx="494">
                  <c:v>9.9</c:v>
                </c:pt>
                <c:pt idx="495">
                  <c:v>9.92</c:v>
                </c:pt>
                <c:pt idx="496">
                  <c:v>9.94</c:v>
                </c:pt>
                <c:pt idx="497">
                  <c:v>9.9600000000000009</c:v>
                </c:pt>
                <c:pt idx="498">
                  <c:v>9.98</c:v>
                </c:pt>
                <c:pt idx="499">
                  <c:v>10</c:v>
                </c:pt>
                <c:pt idx="500">
                  <c:v>10.02</c:v>
                </c:pt>
                <c:pt idx="501">
                  <c:v>10.039999999999999</c:v>
                </c:pt>
                <c:pt idx="502">
                  <c:v>10.06</c:v>
                </c:pt>
                <c:pt idx="503">
                  <c:v>10.08</c:v>
                </c:pt>
                <c:pt idx="504">
                  <c:v>10.1</c:v>
                </c:pt>
                <c:pt idx="505">
                  <c:v>10.119999999999999</c:v>
                </c:pt>
                <c:pt idx="506">
                  <c:v>10.14</c:v>
                </c:pt>
                <c:pt idx="507">
                  <c:v>10.16</c:v>
                </c:pt>
                <c:pt idx="508">
                  <c:v>10.18</c:v>
                </c:pt>
                <c:pt idx="509">
                  <c:v>10.199999999999999</c:v>
                </c:pt>
                <c:pt idx="510">
                  <c:v>10.220000000000001</c:v>
                </c:pt>
                <c:pt idx="511">
                  <c:v>10.24</c:v>
                </c:pt>
                <c:pt idx="512">
                  <c:v>10.26</c:v>
                </c:pt>
                <c:pt idx="513">
                  <c:v>10.28</c:v>
                </c:pt>
                <c:pt idx="514">
                  <c:v>10.3</c:v>
                </c:pt>
                <c:pt idx="515">
                  <c:v>10.32</c:v>
                </c:pt>
                <c:pt idx="516">
                  <c:v>10.34</c:v>
                </c:pt>
                <c:pt idx="517">
                  <c:v>10.36</c:v>
                </c:pt>
                <c:pt idx="518">
                  <c:v>10.38</c:v>
                </c:pt>
                <c:pt idx="519">
                  <c:v>10.4</c:v>
                </c:pt>
                <c:pt idx="520">
                  <c:v>10.42</c:v>
                </c:pt>
                <c:pt idx="521">
                  <c:v>10.44</c:v>
                </c:pt>
                <c:pt idx="522">
                  <c:v>10.46</c:v>
                </c:pt>
                <c:pt idx="523">
                  <c:v>10.48</c:v>
                </c:pt>
                <c:pt idx="524">
                  <c:v>10.5</c:v>
                </c:pt>
                <c:pt idx="525">
                  <c:v>10.52</c:v>
                </c:pt>
                <c:pt idx="526">
                  <c:v>10.54</c:v>
                </c:pt>
                <c:pt idx="527">
                  <c:v>10.56</c:v>
                </c:pt>
                <c:pt idx="528">
                  <c:v>10.58</c:v>
                </c:pt>
                <c:pt idx="529">
                  <c:v>10.6</c:v>
                </c:pt>
                <c:pt idx="530">
                  <c:v>10.62</c:v>
                </c:pt>
                <c:pt idx="531">
                  <c:v>10.64</c:v>
                </c:pt>
                <c:pt idx="532">
                  <c:v>10.66</c:v>
                </c:pt>
                <c:pt idx="533">
                  <c:v>10.68</c:v>
                </c:pt>
                <c:pt idx="534">
                  <c:v>10.7</c:v>
                </c:pt>
                <c:pt idx="535">
                  <c:v>10.72</c:v>
                </c:pt>
                <c:pt idx="536">
                  <c:v>10.74</c:v>
                </c:pt>
                <c:pt idx="537">
                  <c:v>10.76</c:v>
                </c:pt>
                <c:pt idx="538">
                  <c:v>10.78</c:v>
                </c:pt>
                <c:pt idx="539">
                  <c:v>10.8</c:v>
                </c:pt>
                <c:pt idx="540">
                  <c:v>10.82</c:v>
                </c:pt>
                <c:pt idx="541">
                  <c:v>10.84</c:v>
                </c:pt>
                <c:pt idx="542">
                  <c:v>10.86</c:v>
                </c:pt>
                <c:pt idx="543">
                  <c:v>10.88</c:v>
                </c:pt>
                <c:pt idx="544">
                  <c:v>10.9</c:v>
                </c:pt>
                <c:pt idx="545">
                  <c:v>10.92</c:v>
                </c:pt>
                <c:pt idx="546">
                  <c:v>10.94</c:v>
                </c:pt>
                <c:pt idx="547">
                  <c:v>10.96</c:v>
                </c:pt>
                <c:pt idx="548">
                  <c:v>10.98</c:v>
                </c:pt>
                <c:pt idx="549">
                  <c:v>11</c:v>
                </c:pt>
                <c:pt idx="550">
                  <c:v>11.02</c:v>
                </c:pt>
                <c:pt idx="551">
                  <c:v>11.04</c:v>
                </c:pt>
                <c:pt idx="552">
                  <c:v>11.06</c:v>
                </c:pt>
                <c:pt idx="553">
                  <c:v>11.08</c:v>
                </c:pt>
                <c:pt idx="554">
                  <c:v>11.1</c:v>
                </c:pt>
                <c:pt idx="555">
                  <c:v>11.12</c:v>
                </c:pt>
                <c:pt idx="556">
                  <c:v>11.14</c:v>
                </c:pt>
                <c:pt idx="557">
                  <c:v>11.16</c:v>
                </c:pt>
                <c:pt idx="558">
                  <c:v>11.18</c:v>
                </c:pt>
                <c:pt idx="559">
                  <c:v>11.2</c:v>
                </c:pt>
                <c:pt idx="560">
                  <c:v>11.22</c:v>
                </c:pt>
                <c:pt idx="561">
                  <c:v>11.24</c:v>
                </c:pt>
                <c:pt idx="562">
                  <c:v>11.26</c:v>
                </c:pt>
                <c:pt idx="563">
                  <c:v>11.28</c:v>
                </c:pt>
                <c:pt idx="564">
                  <c:v>11.3</c:v>
                </c:pt>
                <c:pt idx="565">
                  <c:v>11.32</c:v>
                </c:pt>
                <c:pt idx="566">
                  <c:v>11.34</c:v>
                </c:pt>
                <c:pt idx="567">
                  <c:v>11.36</c:v>
                </c:pt>
                <c:pt idx="568">
                  <c:v>11.38</c:v>
                </c:pt>
                <c:pt idx="569">
                  <c:v>11.4</c:v>
                </c:pt>
                <c:pt idx="570">
                  <c:v>11.42</c:v>
                </c:pt>
                <c:pt idx="571">
                  <c:v>11.44</c:v>
                </c:pt>
                <c:pt idx="572">
                  <c:v>11.46</c:v>
                </c:pt>
                <c:pt idx="573">
                  <c:v>11.48</c:v>
                </c:pt>
                <c:pt idx="574">
                  <c:v>11.5</c:v>
                </c:pt>
                <c:pt idx="575">
                  <c:v>11.52</c:v>
                </c:pt>
                <c:pt idx="576">
                  <c:v>11.54</c:v>
                </c:pt>
                <c:pt idx="577">
                  <c:v>11.56</c:v>
                </c:pt>
                <c:pt idx="578">
                  <c:v>11.58</c:v>
                </c:pt>
                <c:pt idx="579">
                  <c:v>11.6</c:v>
                </c:pt>
                <c:pt idx="580">
                  <c:v>11.62</c:v>
                </c:pt>
                <c:pt idx="581">
                  <c:v>11.64</c:v>
                </c:pt>
                <c:pt idx="582">
                  <c:v>11.66</c:v>
                </c:pt>
                <c:pt idx="583">
                  <c:v>11.68</c:v>
                </c:pt>
                <c:pt idx="584">
                  <c:v>11.7</c:v>
                </c:pt>
                <c:pt idx="585">
                  <c:v>11.72</c:v>
                </c:pt>
                <c:pt idx="586">
                  <c:v>11.74</c:v>
                </c:pt>
                <c:pt idx="587">
                  <c:v>11.76</c:v>
                </c:pt>
                <c:pt idx="588">
                  <c:v>11.78</c:v>
                </c:pt>
                <c:pt idx="589">
                  <c:v>11.8</c:v>
                </c:pt>
                <c:pt idx="590">
                  <c:v>11.82</c:v>
                </c:pt>
                <c:pt idx="591">
                  <c:v>11.84</c:v>
                </c:pt>
                <c:pt idx="592">
                  <c:v>11.86</c:v>
                </c:pt>
                <c:pt idx="593">
                  <c:v>11.88</c:v>
                </c:pt>
                <c:pt idx="594">
                  <c:v>11.9</c:v>
                </c:pt>
                <c:pt idx="595">
                  <c:v>11.92</c:v>
                </c:pt>
                <c:pt idx="596">
                  <c:v>11.94</c:v>
                </c:pt>
                <c:pt idx="597">
                  <c:v>11.96</c:v>
                </c:pt>
                <c:pt idx="598">
                  <c:v>11.98</c:v>
                </c:pt>
                <c:pt idx="599">
                  <c:v>12</c:v>
                </c:pt>
                <c:pt idx="600">
                  <c:v>12.02</c:v>
                </c:pt>
                <c:pt idx="601">
                  <c:v>12.04</c:v>
                </c:pt>
                <c:pt idx="602">
                  <c:v>12.06</c:v>
                </c:pt>
                <c:pt idx="603">
                  <c:v>12.08</c:v>
                </c:pt>
                <c:pt idx="604">
                  <c:v>12.1</c:v>
                </c:pt>
                <c:pt idx="605">
                  <c:v>12.12</c:v>
                </c:pt>
                <c:pt idx="606">
                  <c:v>12.14</c:v>
                </c:pt>
                <c:pt idx="607">
                  <c:v>12.16</c:v>
                </c:pt>
                <c:pt idx="608">
                  <c:v>12.18</c:v>
                </c:pt>
                <c:pt idx="609">
                  <c:v>12.2</c:v>
                </c:pt>
                <c:pt idx="610">
                  <c:v>12.22</c:v>
                </c:pt>
                <c:pt idx="611">
                  <c:v>12.24</c:v>
                </c:pt>
                <c:pt idx="612">
                  <c:v>12.26</c:v>
                </c:pt>
                <c:pt idx="613">
                  <c:v>12.28</c:v>
                </c:pt>
                <c:pt idx="614">
                  <c:v>12.3</c:v>
                </c:pt>
                <c:pt idx="615">
                  <c:v>12.32</c:v>
                </c:pt>
                <c:pt idx="616">
                  <c:v>12.34</c:v>
                </c:pt>
                <c:pt idx="617">
                  <c:v>12.36</c:v>
                </c:pt>
                <c:pt idx="618">
                  <c:v>12.38</c:v>
                </c:pt>
                <c:pt idx="619">
                  <c:v>12.4</c:v>
                </c:pt>
                <c:pt idx="620">
                  <c:v>12.42</c:v>
                </c:pt>
                <c:pt idx="621">
                  <c:v>12.44</c:v>
                </c:pt>
                <c:pt idx="622">
                  <c:v>12.46</c:v>
                </c:pt>
                <c:pt idx="623">
                  <c:v>12.48</c:v>
                </c:pt>
                <c:pt idx="624">
                  <c:v>12.5</c:v>
                </c:pt>
                <c:pt idx="625">
                  <c:v>12.52</c:v>
                </c:pt>
                <c:pt idx="626">
                  <c:v>12.54</c:v>
                </c:pt>
                <c:pt idx="627">
                  <c:v>12.56</c:v>
                </c:pt>
                <c:pt idx="628">
                  <c:v>12.58</c:v>
                </c:pt>
                <c:pt idx="629">
                  <c:v>12.6</c:v>
                </c:pt>
                <c:pt idx="630">
                  <c:v>12.62</c:v>
                </c:pt>
                <c:pt idx="631">
                  <c:v>12.64</c:v>
                </c:pt>
                <c:pt idx="632">
                  <c:v>12.66</c:v>
                </c:pt>
                <c:pt idx="633">
                  <c:v>12.68</c:v>
                </c:pt>
                <c:pt idx="634">
                  <c:v>12.7</c:v>
                </c:pt>
                <c:pt idx="635">
                  <c:v>12.72</c:v>
                </c:pt>
                <c:pt idx="636">
                  <c:v>12.74</c:v>
                </c:pt>
                <c:pt idx="637">
                  <c:v>12.76</c:v>
                </c:pt>
                <c:pt idx="638">
                  <c:v>12.78</c:v>
                </c:pt>
                <c:pt idx="639">
                  <c:v>12.8</c:v>
                </c:pt>
                <c:pt idx="640">
                  <c:v>12.82</c:v>
                </c:pt>
                <c:pt idx="641">
                  <c:v>12.84</c:v>
                </c:pt>
                <c:pt idx="642">
                  <c:v>12.86</c:v>
                </c:pt>
                <c:pt idx="643">
                  <c:v>12.88</c:v>
                </c:pt>
                <c:pt idx="644">
                  <c:v>12.9</c:v>
                </c:pt>
                <c:pt idx="645">
                  <c:v>12.92</c:v>
                </c:pt>
                <c:pt idx="646">
                  <c:v>12.94</c:v>
                </c:pt>
                <c:pt idx="647">
                  <c:v>12.96</c:v>
                </c:pt>
                <c:pt idx="648">
                  <c:v>12.98</c:v>
                </c:pt>
                <c:pt idx="649">
                  <c:v>13</c:v>
                </c:pt>
                <c:pt idx="650">
                  <c:v>13.02</c:v>
                </c:pt>
                <c:pt idx="651">
                  <c:v>13.04</c:v>
                </c:pt>
                <c:pt idx="652">
                  <c:v>13.06</c:v>
                </c:pt>
                <c:pt idx="653">
                  <c:v>13.08</c:v>
                </c:pt>
                <c:pt idx="654">
                  <c:v>13.1</c:v>
                </c:pt>
                <c:pt idx="655">
                  <c:v>13.12</c:v>
                </c:pt>
                <c:pt idx="656">
                  <c:v>13.14</c:v>
                </c:pt>
                <c:pt idx="657">
                  <c:v>13.16</c:v>
                </c:pt>
                <c:pt idx="658">
                  <c:v>13.18</c:v>
                </c:pt>
                <c:pt idx="659">
                  <c:v>13.2</c:v>
                </c:pt>
                <c:pt idx="660">
                  <c:v>13.22</c:v>
                </c:pt>
                <c:pt idx="661">
                  <c:v>13.24</c:v>
                </c:pt>
                <c:pt idx="662">
                  <c:v>13.26</c:v>
                </c:pt>
                <c:pt idx="663">
                  <c:v>13.28</c:v>
                </c:pt>
                <c:pt idx="664">
                  <c:v>13.3</c:v>
                </c:pt>
                <c:pt idx="665">
                  <c:v>13.32</c:v>
                </c:pt>
                <c:pt idx="666">
                  <c:v>13.34</c:v>
                </c:pt>
                <c:pt idx="667">
                  <c:v>13.36</c:v>
                </c:pt>
                <c:pt idx="668">
                  <c:v>13.38</c:v>
                </c:pt>
                <c:pt idx="669">
                  <c:v>13.4</c:v>
                </c:pt>
                <c:pt idx="670">
                  <c:v>13.42</c:v>
                </c:pt>
                <c:pt idx="671">
                  <c:v>13.44</c:v>
                </c:pt>
                <c:pt idx="672">
                  <c:v>13.46</c:v>
                </c:pt>
                <c:pt idx="673">
                  <c:v>13.48</c:v>
                </c:pt>
                <c:pt idx="674">
                  <c:v>13.5</c:v>
                </c:pt>
                <c:pt idx="675">
                  <c:v>13.52</c:v>
                </c:pt>
                <c:pt idx="676">
                  <c:v>13.54</c:v>
                </c:pt>
                <c:pt idx="677">
                  <c:v>13.56</c:v>
                </c:pt>
                <c:pt idx="678">
                  <c:v>13.58</c:v>
                </c:pt>
                <c:pt idx="679">
                  <c:v>13.6</c:v>
                </c:pt>
                <c:pt idx="680">
                  <c:v>13.62</c:v>
                </c:pt>
                <c:pt idx="681">
                  <c:v>13.64</c:v>
                </c:pt>
                <c:pt idx="682">
                  <c:v>13.66</c:v>
                </c:pt>
                <c:pt idx="683">
                  <c:v>13.68</c:v>
                </c:pt>
                <c:pt idx="684">
                  <c:v>13.7</c:v>
                </c:pt>
                <c:pt idx="685">
                  <c:v>13.72</c:v>
                </c:pt>
                <c:pt idx="686">
                  <c:v>13.74</c:v>
                </c:pt>
                <c:pt idx="687">
                  <c:v>13.76</c:v>
                </c:pt>
                <c:pt idx="688">
                  <c:v>13.78</c:v>
                </c:pt>
                <c:pt idx="689">
                  <c:v>13.8</c:v>
                </c:pt>
                <c:pt idx="690">
                  <c:v>13.82</c:v>
                </c:pt>
                <c:pt idx="691">
                  <c:v>13.84</c:v>
                </c:pt>
                <c:pt idx="692">
                  <c:v>13.86</c:v>
                </c:pt>
                <c:pt idx="693">
                  <c:v>13.88</c:v>
                </c:pt>
                <c:pt idx="694">
                  <c:v>13.9</c:v>
                </c:pt>
                <c:pt idx="695">
                  <c:v>13.92</c:v>
                </c:pt>
                <c:pt idx="696">
                  <c:v>13.94</c:v>
                </c:pt>
                <c:pt idx="697">
                  <c:v>13.96</c:v>
                </c:pt>
                <c:pt idx="698">
                  <c:v>13.98</c:v>
                </c:pt>
                <c:pt idx="699">
                  <c:v>14</c:v>
                </c:pt>
                <c:pt idx="700">
                  <c:v>14.02</c:v>
                </c:pt>
                <c:pt idx="701">
                  <c:v>14.04</c:v>
                </c:pt>
                <c:pt idx="702">
                  <c:v>14.06</c:v>
                </c:pt>
                <c:pt idx="703">
                  <c:v>14.08</c:v>
                </c:pt>
                <c:pt idx="704">
                  <c:v>14.1</c:v>
                </c:pt>
                <c:pt idx="705">
                  <c:v>14.12</c:v>
                </c:pt>
                <c:pt idx="706">
                  <c:v>14.14</c:v>
                </c:pt>
                <c:pt idx="707">
                  <c:v>14.16</c:v>
                </c:pt>
                <c:pt idx="708">
                  <c:v>14.18</c:v>
                </c:pt>
                <c:pt idx="709">
                  <c:v>14.2</c:v>
                </c:pt>
                <c:pt idx="710">
                  <c:v>14.22</c:v>
                </c:pt>
                <c:pt idx="711">
                  <c:v>14.24</c:v>
                </c:pt>
                <c:pt idx="712">
                  <c:v>14.26</c:v>
                </c:pt>
                <c:pt idx="713">
                  <c:v>14.28</c:v>
                </c:pt>
                <c:pt idx="714">
                  <c:v>14.3</c:v>
                </c:pt>
                <c:pt idx="715">
                  <c:v>14.32</c:v>
                </c:pt>
                <c:pt idx="716">
                  <c:v>14.34</c:v>
                </c:pt>
                <c:pt idx="717">
                  <c:v>14.36</c:v>
                </c:pt>
                <c:pt idx="718">
                  <c:v>14.38</c:v>
                </c:pt>
                <c:pt idx="719">
                  <c:v>14.4</c:v>
                </c:pt>
                <c:pt idx="720">
                  <c:v>14.42</c:v>
                </c:pt>
                <c:pt idx="721">
                  <c:v>14.44</c:v>
                </c:pt>
                <c:pt idx="722">
                  <c:v>14.46</c:v>
                </c:pt>
                <c:pt idx="723">
                  <c:v>14.48</c:v>
                </c:pt>
                <c:pt idx="724">
                  <c:v>14.5</c:v>
                </c:pt>
                <c:pt idx="725">
                  <c:v>14.52</c:v>
                </c:pt>
                <c:pt idx="726">
                  <c:v>14.54</c:v>
                </c:pt>
                <c:pt idx="727">
                  <c:v>14.56</c:v>
                </c:pt>
                <c:pt idx="728">
                  <c:v>14.58</c:v>
                </c:pt>
                <c:pt idx="729">
                  <c:v>14.6</c:v>
                </c:pt>
                <c:pt idx="730">
                  <c:v>14.62</c:v>
                </c:pt>
                <c:pt idx="731">
                  <c:v>14.64</c:v>
                </c:pt>
                <c:pt idx="732">
                  <c:v>14.66</c:v>
                </c:pt>
                <c:pt idx="733">
                  <c:v>14.68</c:v>
                </c:pt>
                <c:pt idx="734">
                  <c:v>14.7</c:v>
                </c:pt>
                <c:pt idx="735">
                  <c:v>14.72</c:v>
                </c:pt>
                <c:pt idx="736">
                  <c:v>14.74</c:v>
                </c:pt>
                <c:pt idx="737">
                  <c:v>14.76</c:v>
                </c:pt>
                <c:pt idx="738">
                  <c:v>14.78</c:v>
                </c:pt>
                <c:pt idx="739">
                  <c:v>14.8</c:v>
                </c:pt>
                <c:pt idx="740">
                  <c:v>14.82</c:v>
                </c:pt>
                <c:pt idx="741">
                  <c:v>14.84</c:v>
                </c:pt>
                <c:pt idx="742">
                  <c:v>14.86</c:v>
                </c:pt>
                <c:pt idx="743">
                  <c:v>14.88</c:v>
                </c:pt>
                <c:pt idx="744">
                  <c:v>14.9</c:v>
                </c:pt>
                <c:pt idx="745">
                  <c:v>14.92</c:v>
                </c:pt>
                <c:pt idx="746">
                  <c:v>14.94</c:v>
                </c:pt>
                <c:pt idx="747">
                  <c:v>14.96</c:v>
                </c:pt>
                <c:pt idx="748">
                  <c:v>14.98</c:v>
                </c:pt>
                <c:pt idx="749">
                  <c:v>15</c:v>
                </c:pt>
                <c:pt idx="750">
                  <c:v>15.02</c:v>
                </c:pt>
                <c:pt idx="751">
                  <c:v>15.04</c:v>
                </c:pt>
                <c:pt idx="752">
                  <c:v>15.06</c:v>
                </c:pt>
                <c:pt idx="753">
                  <c:v>15.08</c:v>
                </c:pt>
                <c:pt idx="754">
                  <c:v>15.1</c:v>
                </c:pt>
                <c:pt idx="755">
                  <c:v>15.12</c:v>
                </c:pt>
                <c:pt idx="756">
                  <c:v>15.14</c:v>
                </c:pt>
                <c:pt idx="757">
                  <c:v>15.16</c:v>
                </c:pt>
                <c:pt idx="758">
                  <c:v>15.18</c:v>
                </c:pt>
                <c:pt idx="759">
                  <c:v>15.2</c:v>
                </c:pt>
                <c:pt idx="760">
                  <c:v>15.22</c:v>
                </c:pt>
                <c:pt idx="761">
                  <c:v>15.24</c:v>
                </c:pt>
                <c:pt idx="762">
                  <c:v>15.26</c:v>
                </c:pt>
                <c:pt idx="763">
                  <c:v>15.28</c:v>
                </c:pt>
                <c:pt idx="764">
                  <c:v>15.3</c:v>
                </c:pt>
                <c:pt idx="765">
                  <c:v>15.32</c:v>
                </c:pt>
                <c:pt idx="766">
                  <c:v>15.34</c:v>
                </c:pt>
                <c:pt idx="767">
                  <c:v>15.36</c:v>
                </c:pt>
                <c:pt idx="768">
                  <c:v>15.38</c:v>
                </c:pt>
                <c:pt idx="769">
                  <c:v>15.4</c:v>
                </c:pt>
                <c:pt idx="770">
                  <c:v>15.42</c:v>
                </c:pt>
                <c:pt idx="771">
                  <c:v>15.44</c:v>
                </c:pt>
                <c:pt idx="772">
                  <c:v>15.46</c:v>
                </c:pt>
                <c:pt idx="773">
                  <c:v>15.48</c:v>
                </c:pt>
                <c:pt idx="774">
                  <c:v>15.5</c:v>
                </c:pt>
                <c:pt idx="775">
                  <c:v>15.52</c:v>
                </c:pt>
                <c:pt idx="776">
                  <c:v>15.54</c:v>
                </c:pt>
                <c:pt idx="777">
                  <c:v>15.56</c:v>
                </c:pt>
                <c:pt idx="778">
                  <c:v>15.58</c:v>
                </c:pt>
                <c:pt idx="779">
                  <c:v>15.6</c:v>
                </c:pt>
                <c:pt idx="780">
                  <c:v>15.62</c:v>
                </c:pt>
                <c:pt idx="781">
                  <c:v>15.64</c:v>
                </c:pt>
                <c:pt idx="782">
                  <c:v>15.66</c:v>
                </c:pt>
                <c:pt idx="783">
                  <c:v>15.68</c:v>
                </c:pt>
                <c:pt idx="784">
                  <c:v>15.7</c:v>
                </c:pt>
                <c:pt idx="785">
                  <c:v>15.72</c:v>
                </c:pt>
                <c:pt idx="786">
                  <c:v>15.74</c:v>
                </c:pt>
                <c:pt idx="787">
                  <c:v>15.76</c:v>
                </c:pt>
                <c:pt idx="788">
                  <c:v>15.78</c:v>
                </c:pt>
                <c:pt idx="789">
                  <c:v>15.8</c:v>
                </c:pt>
                <c:pt idx="790">
                  <c:v>15.82</c:v>
                </c:pt>
                <c:pt idx="791">
                  <c:v>15.84</c:v>
                </c:pt>
                <c:pt idx="792">
                  <c:v>15.86</c:v>
                </c:pt>
                <c:pt idx="793">
                  <c:v>15.88</c:v>
                </c:pt>
                <c:pt idx="794">
                  <c:v>15.9</c:v>
                </c:pt>
                <c:pt idx="795">
                  <c:v>15.92</c:v>
                </c:pt>
                <c:pt idx="796">
                  <c:v>15.94</c:v>
                </c:pt>
                <c:pt idx="797">
                  <c:v>15.96</c:v>
                </c:pt>
                <c:pt idx="798">
                  <c:v>15.98</c:v>
                </c:pt>
                <c:pt idx="799">
                  <c:v>16</c:v>
                </c:pt>
                <c:pt idx="800">
                  <c:v>16.02</c:v>
                </c:pt>
                <c:pt idx="801">
                  <c:v>16.04</c:v>
                </c:pt>
                <c:pt idx="802">
                  <c:v>16.059999999999999</c:v>
                </c:pt>
                <c:pt idx="803">
                  <c:v>16.079999999999998</c:v>
                </c:pt>
                <c:pt idx="804">
                  <c:v>16.100000000000001</c:v>
                </c:pt>
                <c:pt idx="805">
                  <c:v>16.12</c:v>
                </c:pt>
                <c:pt idx="806">
                  <c:v>16.14</c:v>
                </c:pt>
                <c:pt idx="807">
                  <c:v>16.16</c:v>
                </c:pt>
                <c:pt idx="808">
                  <c:v>16.18</c:v>
                </c:pt>
                <c:pt idx="809">
                  <c:v>16.2</c:v>
                </c:pt>
                <c:pt idx="810">
                  <c:v>16.22</c:v>
                </c:pt>
                <c:pt idx="811">
                  <c:v>16.239999999999998</c:v>
                </c:pt>
                <c:pt idx="812">
                  <c:v>16.260000000000002</c:v>
                </c:pt>
                <c:pt idx="813">
                  <c:v>16.28</c:v>
                </c:pt>
                <c:pt idx="814">
                  <c:v>16.3</c:v>
                </c:pt>
                <c:pt idx="815">
                  <c:v>16.32</c:v>
                </c:pt>
                <c:pt idx="816">
                  <c:v>16.34</c:v>
                </c:pt>
                <c:pt idx="817">
                  <c:v>16.36</c:v>
                </c:pt>
                <c:pt idx="818">
                  <c:v>16.38</c:v>
                </c:pt>
                <c:pt idx="819">
                  <c:v>16.399999999999999</c:v>
                </c:pt>
                <c:pt idx="820">
                  <c:v>16.420000000000002</c:v>
                </c:pt>
                <c:pt idx="821">
                  <c:v>16.440000000000001</c:v>
                </c:pt>
                <c:pt idx="822">
                  <c:v>16.46</c:v>
                </c:pt>
                <c:pt idx="823">
                  <c:v>16.48</c:v>
                </c:pt>
                <c:pt idx="824">
                  <c:v>16.5</c:v>
                </c:pt>
                <c:pt idx="825">
                  <c:v>16.52</c:v>
                </c:pt>
                <c:pt idx="826">
                  <c:v>16.54</c:v>
                </c:pt>
                <c:pt idx="827">
                  <c:v>16.559999999999999</c:v>
                </c:pt>
                <c:pt idx="828">
                  <c:v>16.579999999999998</c:v>
                </c:pt>
                <c:pt idx="829">
                  <c:v>16.600000000000001</c:v>
                </c:pt>
                <c:pt idx="830">
                  <c:v>16.62</c:v>
                </c:pt>
                <c:pt idx="831">
                  <c:v>16.64</c:v>
                </c:pt>
                <c:pt idx="832">
                  <c:v>16.66</c:v>
                </c:pt>
                <c:pt idx="833">
                  <c:v>16.68</c:v>
                </c:pt>
                <c:pt idx="834">
                  <c:v>16.7</c:v>
                </c:pt>
                <c:pt idx="835">
                  <c:v>16.72</c:v>
                </c:pt>
                <c:pt idx="836">
                  <c:v>16.739999999999998</c:v>
                </c:pt>
                <c:pt idx="837">
                  <c:v>16.760000000000002</c:v>
                </c:pt>
                <c:pt idx="838">
                  <c:v>16.78</c:v>
                </c:pt>
                <c:pt idx="839">
                  <c:v>16.8</c:v>
                </c:pt>
                <c:pt idx="840">
                  <c:v>16.82</c:v>
                </c:pt>
                <c:pt idx="841">
                  <c:v>16.84</c:v>
                </c:pt>
                <c:pt idx="842">
                  <c:v>16.86</c:v>
                </c:pt>
                <c:pt idx="843">
                  <c:v>16.88</c:v>
                </c:pt>
                <c:pt idx="844">
                  <c:v>16.899999999999999</c:v>
                </c:pt>
                <c:pt idx="845">
                  <c:v>16.920000000000002</c:v>
                </c:pt>
                <c:pt idx="846">
                  <c:v>16.940000000000001</c:v>
                </c:pt>
                <c:pt idx="847">
                  <c:v>16.96</c:v>
                </c:pt>
                <c:pt idx="848">
                  <c:v>16.98</c:v>
                </c:pt>
                <c:pt idx="849">
                  <c:v>17</c:v>
                </c:pt>
                <c:pt idx="850">
                  <c:v>17.02</c:v>
                </c:pt>
                <c:pt idx="851">
                  <c:v>17.04</c:v>
                </c:pt>
                <c:pt idx="852">
                  <c:v>17.059999999999999</c:v>
                </c:pt>
                <c:pt idx="853">
                  <c:v>17.079999999999998</c:v>
                </c:pt>
                <c:pt idx="854">
                  <c:v>17.100000000000001</c:v>
                </c:pt>
                <c:pt idx="855">
                  <c:v>17.12</c:v>
                </c:pt>
                <c:pt idx="856">
                  <c:v>17.14</c:v>
                </c:pt>
                <c:pt idx="857">
                  <c:v>17.16</c:v>
                </c:pt>
                <c:pt idx="858">
                  <c:v>17.18</c:v>
                </c:pt>
                <c:pt idx="859">
                  <c:v>17.2</c:v>
                </c:pt>
                <c:pt idx="860">
                  <c:v>17.22</c:v>
                </c:pt>
                <c:pt idx="861">
                  <c:v>17.239999999999998</c:v>
                </c:pt>
                <c:pt idx="862">
                  <c:v>17.260000000000002</c:v>
                </c:pt>
                <c:pt idx="863">
                  <c:v>17.28</c:v>
                </c:pt>
                <c:pt idx="864">
                  <c:v>17.3</c:v>
                </c:pt>
                <c:pt idx="865">
                  <c:v>17.32</c:v>
                </c:pt>
                <c:pt idx="866">
                  <c:v>17.34</c:v>
                </c:pt>
                <c:pt idx="867">
                  <c:v>17.36</c:v>
                </c:pt>
                <c:pt idx="868">
                  <c:v>17.38</c:v>
                </c:pt>
                <c:pt idx="869">
                  <c:v>17.399999999999999</c:v>
                </c:pt>
                <c:pt idx="870">
                  <c:v>17.420000000000002</c:v>
                </c:pt>
                <c:pt idx="871">
                  <c:v>17.440000000000001</c:v>
                </c:pt>
                <c:pt idx="872">
                  <c:v>17.46</c:v>
                </c:pt>
                <c:pt idx="873">
                  <c:v>17.48</c:v>
                </c:pt>
                <c:pt idx="874">
                  <c:v>17.5</c:v>
                </c:pt>
                <c:pt idx="875">
                  <c:v>17.52</c:v>
                </c:pt>
                <c:pt idx="876">
                  <c:v>17.54</c:v>
                </c:pt>
                <c:pt idx="877">
                  <c:v>17.559999999999999</c:v>
                </c:pt>
                <c:pt idx="878">
                  <c:v>17.579999999999998</c:v>
                </c:pt>
                <c:pt idx="879">
                  <c:v>17.600000000000001</c:v>
                </c:pt>
                <c:pt idx="880">
                  <c:v>17.62</c:v>
                </c:pt>
                <c:pt idx="881">
                  <c:v>17.64</c:v>
                </c:pt>
                <c:pt idx="882">
                  <c:v>17.66</c:v>
                </c:pt>
                <c:pt idx="883">
                  <c:v>17.68</c:v>
                </c:pt>
                <c:pt idx="884">
                  <c:v>17.7</c:v>
                </c:pt>
                <c:pt idx="885">
                  <c:v>17.72</c:v>
                </c:pt>
                <c:pt idx="886">
                  <c:v>17.739999999999998</c:v>
                </c:pt>
                <c:pt idx="887">
                  <c:v>17.760000000000002</c:v>
                </c:pt>
                <c:pt idx="888">
                  <c:v>17.78</c:v>
                </c:pt>
                <c:pt idx="889">
                  <c:v>17.8</c:v>
                </c:pt>
                <c:pt idx="890">
                  <c:v>17.82</c:v>
                </c:pt>
                <c:pt idx="891">
                  <c:v>17.84</c:v>
                </c:pt>
                <c:pt idx="892">
                  <c:v>17.86</c:v>
                </c:pt>
                <c:pt idx="893">
                  <c:v>17.88</c:v>
                </c:pt>
                <c:pt idx="894">
                  <c:v>17.899999999999999</c:v>
                </c:pt>
                <c:pt idx="895">
                  <c:v>17.920000000000002</c:v>
                </c:pt>
                <c:pt idx="896">
                  <c:v>17.940000000000001</c:v>
                </c:pt>
                <c:pt idx="897">
                  <c:v>17.96</c:v>
                </c:pt>
                <c:pt idx="898">
                  <c:v>17.98</c:v>
                </c:pt>
                <c:pt idx="899">
                  <c:v>18</c:v>
                </c:pt>
                <c:pt idx="900">
                  <c:v>18.02</c:v>
                </c:pt>
                <c:pt idx="901">
                  <c:v>18.04</c:v>
                </c:pt>
                <c:pt idx="902">
                  <c:v>18.059999999999999</c:v>
                </c:pt>
                <c:pt idx="903">
                  <c:v>18.079999999999998</c:v>
                </c:pt>
                <c:pt idx="904">
                  <c:v>18.100000000000001</c:v>
                </c:pt>
                <c:pt idx="905">
                  <c:v>18.12</c:v>
                </c:pt>
                <c:pt idx="906">
                  <c:v>18.14</c:v>
                </c:pt>
                <c:pt idx="907">
                  <c:v>18.16</c:v>
                </c:pt>
                <c:pt idx="908">
                  <c:v>18.18</c:v>
                </c:pt>
                <c:pt idx="909">
                  <c:v>18.2</c:v>
                </c:pt>
                <c:pt idx="910">
                  <c:v>18.22</c:v>
                </c:pt>
                <c:pt idx="911">
                  <c:v>18.239999999999998</c:v>
                </c:pt>
                <c:pt idx="912">
                  <c:v>18.260000000000002</c:v>
                </c:pt>
                <c:pt idx="913">
                  <c:v>18.28</c:v>
                </c:pt>
                <c:pt idx="914">
                  <c:v>18.3</c:v>
                </c:pt>
                <c:pt idx="915">
                  <c:v>18.32</c:v>
                </c:pt>
                <c:pt idx="916">
                  <c:v>18.34</c:v>
                </c:pt>
                <c:pt idx="917">
                  <c:v>18.36</c:v>
                </c:pt>
                <c:pt idx="918">
                  <c:v>18.38</c:v>
                </c:pt>
                <c:pt idx="919">
                  <c:v>18.399999999999999</c:v>
                </c:pt>
                <c:pt idx="920">
                  <c:v>18.420000000000002</c:v>
                </c:pt>
                <c:pt idx="921">
                  <c:v>18.440000000000001</c:v>
                </c:pt>
                <c:pt idx="922">
                  <c:v>18.46</c:v>
                </c:pt>
                <c:pt idx="923">
                  <c:v>18.48</c:v>
                </c:pt>
                <c:pt idx="924">
                  <c:v>18.5</c:v>
                </c:pt>
                <c:pt idx="925">
                  <c:v>18.52</c:v>
                </c:pt>
                <c:pt idx="926">
                  <c:v>18.54</c:v>
                </c:pt>
                <c:pt idx="927">
                  <c:v>18.559999999999999</c:v>
                </c:pt>
                <c:pt idx="928">
                  <c:v>18.579999999999998</c:v>
                </c:pt>
                <c:pt idx="929">
                  <c:v>18.600000000000001</c:v>
                </c:pt>
                <c:pt idx="930">
                  <c:v>18.62</c:v>
                </c:pt>
                <c:pt idx="931">
                  <c:v>18.64</c:v>
                </c:pt>
                <c:pt idx="932">
                  <c:v>18.66</c:v>
                </c:pt>
                <c:pt idx="933">
                  <c:v>18.68</c:v>
                </c:pt>
                <c:pt idx="934">
                  <c:v>18.7</c:v>
                </c:pt>
                <c:pt idx="935">
                  <c:v>18.72</c:v>
                </c:pt>
                <c:pt idx="936">
                  <c:v>18.739999999999998</c:v>
                </c:pt>
                <c:pt idx="937">
                  <c:v>18.760000000000002</c:v>
                </c:pt>
                <c:pt idx="938">
                  <c:v>18.78</c:v>
                </c:pt>
                <c:pt idx="939">
                  <c:v>18.8</c:v>
                </c:pt>
                <c:pt idx="940">
                  <c:v>18.82</c:v>
                </c:pt>
                <c:pt idx="941">
                  <c:v>18.84</c:v>
                </c:pt>
                <c:pt idx="942">
                  <c:v>18.86</c:v>
                </c:pt>
                <c:pt idx="943">
                  <c:v>18.88</c:v>
                </c:pt>
                <c:pt idx="944">
                  <c:v>18.899999999999999</c:v>
                </c:pt>
                <c:pt idx="945">
                  <c:v>18.920000000000002</c:v>
                </c:pt>
                <c:pt idx="946">
                  <c:v>18.940000000000001</c:v>
                </c:pt>
                <c:pt idx="947">
                  <c:v>18.96</c:v>
                </c:pt>
                <c:pt idx="948">
                  <c:v>18.98</c:v>
                </c:pt>
                <c:pt idx="949">
                  <c:v>19</c:v>
                </c:pt>
                <c:pt idx="950">
                  <c:v>19.02</c:v>
                </c:pt>
                <c:pt idx="951">
                  <c:v>19.04</c:v>
                </c:pt>
                <c:pt idx="952">
                  <c:v>19.059999999999999</c:v>
                </c:pt>
                <c:pt idx="953">
                  <c:v>19.079999999999998</c:v>
                </c:pt>
                <c:pt idx="954">
                  <c:v>19.100000000000001</c:v>
                </c:pt>
                <c:pt idx="955">
                  <c:v>19.12</c:v>
                </c:pt>
                <c:pt idx="956">
                  <c:v>19.14</c:v>
                </c:pt>
                <c:pt idx="957">
                  <c:v>19.16</c:v>
                </c:pt>
                <c:pt idx="958">
                  <c:v>19.18</c:v>
                </c:pt>
                <c:pt idx="959">
                  <c:v>19.2</c:v>
                </c:pt>
                <c:pt idx="960">
                  <c:v>19.22</c:v>
                </c:pt>
                <c:pt idx="961">
                  <c:v>19.239999999999998</c:v>
                </c:pt>
                <c:pt idx="962">
                  <c:v>19.260000000000002</c:v>
                </c:pt>
                <c:pt idx="963">
                  <c:v>19.28</c:v>
                </c:pt>
                <c:pt idx="964">
                  <c:v>19.3</c:v>
                </c:pt>
                <c:pt idx="965">
                  <c:v>19.32</c:v>
                </c:pt>
                <c:pt idx="966">
                  <c:v>19.34</c:v>
                </c:pt>
                <c:pt idx="967">
                  <c:v>19.36</c:v>
                </c:pt>
                <c:pt idx="968">
                  <c:v>19.38</c:v>
                </c:pt>
                <c:pt idx="969">
                  <c:v>19.399999999999999</c:v>
                </c:pt>
                <c:pt idx="970">
                  <c:v>19.420000000000002</c:v>
                </c:pt>
                <c:pt idx="971">
                  <c:v>19.440000000000001</c:v>
                </c:pt>
                <c:pt idx="972">
                  <c:v>19.46</c:v>
                </c:pt>
                <c:pt idx="973">
                  <c:v>19.48</c:v>
                </c:pt>
                <c:pt idx="974">
                  <c:v>19.5</c:v>
                </c:pt>
                <c:pt idx="975">
                  <c:v>19.52</c:v>
                </c:pt>
                <c:pt idx="976">
                  <c:v>19.54</c:v>
                </c:pt>
                <c:pt idx="977">
                  <c:v>19.559999999999999</c:v>
                </c:pt>
                <c:pt idx="978">
                  <c:v>19.579999999999998</c:v>
                </c:pt>
                <c:pt idx="979">
                  <c:v>19.600000000000001</c:v>
                </c:pt>
                <c:pt idx="980">
                  <c:v>19.62</c:v>
                </c:pt>
                <c:pt idx="981">
                  <c:v>19.64</c:v>
                </c:pt>
                <c:pt idx="982">
                  <c:v>19.66</c:v>
                </c:pt>
                <c:pt idx="983">
                  <c:v>19.68</c:v>
                </c:pt>
                <c:pt idx="984">
                  <c:v>19.7</c:v>
                </c:pt>
                <c:pt idx="985">
                  <c:v>19.72</c:v>
                </c:pt>
                <c:pt idx="986">
                  <c:v>19.739999999999998</c:v>
                </c:pt>
                <c:pt idx="987">
                  <c:v>19.760000000000002</c:v>
                </c:pt>
                <c:pt idx="988">
                  <c:v>19.78</c:v>
                </c:pt>
                <c:pt idx="989">
                  <c:v>19.8</c:v>
                </c:pt>
                <c:pt idx="990">
                  <c:v>19.82</c:v>
                </c:pt>
                <c:pt idx="991">
                  <c:v>19.84</c:v>
                </c:pt>
                <c:pt idx="992">
                  <c:v>19.86</c:v>
                </c:pt>
                <c:pt idx="993">
                  <c:v>19.88</c:v>
                </c:pt>
                <c:pt idx="994">
                  <c:v>19.899999999999999</c:v>
                </c:pt>
                <c:pt idx="995">
                  <c:v>19.920000000000002</c:v>
                </c:pt>
                <c:pt idx="996">
                  <c:v>19.940000000000001</c:v>
                </c:pt>
                <c:pt idx="997">
                  <c:v>19.96</c:v>
                </c:pt>
                <c:pt idx="998">
                  <c:v>19.98</c:v>
                </c:pt>
              </c:numCache>
            </c:numRef>
          </c:xVal>
          <c:yVal>
            <c:numRef>
              <c:f>_asmd_PMF!$B$3:$B$1001</c:f>
              <c:numCache>
                <c:formatCode>0.00</c:formatCode>
                <c:ptCount val="999"/>
                <c:pt idx="0">
                  <c:v>-6.4197256387845602E-3</c:v>
                </c:pt>
                <c:pt idx="1">
                  <c:v>-1.0876572922809601E-2</c:v>
                </c:pt>
                <c:pt idx="2">
                  <c:v>-1.19719571433737E-2</c:v>
                </c:pt>
                <c:pt idx="3">
                  <c:v>-1.1088608013858201E-2</c:v>
                </c:pt>
                <c:pt idx="4">
                  <c:v>-4.9119736929053E-3</c:v>
                </c:pt>
                <c:pt idx="5">
                  <c:v>3.53955917801935E-3</c:v>
                </c:pt>
                <c:pt idx="6">
                  <c:v>1.5803355304144302E-2</c:v>
                </c:pt>
                <c:pt idx="7">
                  <c:v>3.1125262185121402E-2</c:v>
                </c:pt>
                <c:pt idx="8">
                  <c:v>3.8266032536242202E-2</c:v>
                </c:pt>
                <c:pt idx="9">
                  <c:v>4.8641409669154603E-2</c:v>
                </c:pt>
                <c:pt idx="10">
                  <c:v>6.8387769868205606E-2</c:v>
                </c:pt>
                <c:pt idx="11">
                  <c:v>9.2667421673969699E-2</c:v>
                </c:pt>
                <c:pt idx="12">
                  <c:v>0.13057476280726099</c:v>
                </c:pt>
                <c:pt idx="13">
                  <c:v>0.16875532735784801</c:v>
                </c:pt>
                <c:pt idx="14">
                  <c:v>0.19764261898928301</c:v>
                </c:pt>
                <c:pt idx="15">
                  <c:v>0.23744834511184601</c:v>
                </c:pt>
                <c:pt idx="16">
                  <c:v>0.268927271488407</c:v>
                </c:pt>
                <c:pt idx="17">
                  <c:v>0.29919768316504902</c:v>
                </c:pt>
                <c:pt idx="18">
                  <c:v>0.33539664750612502</c:v>
                </c:pt>
                <c:pt idx="19">
                  <c:v>0.37678881187711799</c:v>
                </c:pt>
                <c:pt idx="20">
                  <c:v>0.43097147136770703</c:v>
                </c:pt>
                <c:pt idx="21">
                  <c:v>0.47702688130965498</c:v>
                </c:pt>
                <c:pt idx="22">
                  <c:v>0.53294682164134599</c:v>
                </c:pt>
                <c:pt idx="23">
                  <c:v>0.59013833786671299</c:v>
                </c:pt>
                <c:pt idx="24">
                  <c:v>0.64738656018321505</c:v>
                </c:pt>
                <c:pt idx="25">
                  <c:v>0.70038695328040901</c:v>
                </c:pt>
                <c:pt idx="26">
                  <c:v>0.75979368663168501</c:v>
                </c:pt>
                <c:pt idx="27">
                  <c:v>0.81488264673516797</c:v>
                </c:pt>
                <c:pt idx="28">
                  <c:v>0.88074642883895504</c:v>
                </c:pt>
                <c:pt idx="29">
                  <c:v>0.94346635450354099</c:v>
                </c:pt>
                <c:pt idx="30">
                  <c:v>1.0050836962910401</c:v>
                </c:pt>
                <c:pt idx="31">
                  <c:v>1.07581152536285</c:v>
                </c:pt>
                <c:pt idx="32">
                  <c:v>1.1507786992434601</c:v>
                </c:pt>
                <c:pt idx="33">
                  <c:v>1.22041560586938</c:v>
                </c:pt>
                <c:pt idx="34">
                  <c:v>1.2960313095854701</c:v>
                </c:pt>
                <c:pt idx="35">
                  <c:v>1.3839820856427101</c:v>
                </c:pt>
                <c:pt idx="36">
                  <c:v>1.4666373964222299</c:v>
                </c:pt>
                <c:pt idx="37">
                  <c:v>1.54071355861086</c:v>
                </c:pt>
                <c:pt idx="38">
                  <c:v>1.6146563282331099</c:v>
                </c:pt>
                <c:pt idx="39">
                  <c:v>1.69343849123644</c:v>
                </c:pt>
                <c:pt idx="40">
                  <c:v>1.77921219886611</c:v>
                </c:pt>
                <c:pt idx="41">
                  <c:v>1.8651430011330099</c:v>
                </c:pt>
                <c:pt idx="42">
                  <c:v>1.9501752415372799</c:v>
                </c:pt>
                <c:pt idx="43">
                  <c:v>2.03496675257239</c:v>
                </c:pt>
                <c:pt idx="44">
                  <c:v>2.1084878138130301</c:v>
                </c:pt>
                <c:pt idx="45">
                  <c:v>2.1773134070994802</c:v>
                </c:pt>
                <c:pt idx="46">
                  <c:v>2.261061926844</c:v>
                </c:pt>
                <c:pt idx="47">
                  <c:v>2.34299265659183</c:v>
                </c:pt>
                <c:pt idx="48">
                  <c:v>2.4365276998627601</c:v>
                </c:pt>
                <c:pt idx="49">
                  <c:v>2.5187535707670001</c:v>
                </c:pt>
                <c:pt idx="50">
                  <c:v>2.6063123860360902</c:v>
                </c:pt>
                <c:pt idx="51">
                  <c:v>2.6925454633894299</c:v>
                </c:pt>
                <c:pt idx="52">
                  <c:v>2.7930774900458899</c:v>
                </c:pt>
                <c:pt idx="53">
                  <c:v>2.8859345538677101</c:v>
                </c:pt>
                <c:pt idx="54">
                  <c:v>2.9765999795594902</c:v>
                </c:pt>
                <c:pt idx="55">
                  <c:v>3.0720526448501002</c:v>
                </c:pt>
                <c:pt idx="56">
                  <c:v>3.17690013248688</c:v>
                </c:pt>
                <c:pt idx="57">
                  <c:v>3.2815532084747798</c:v>
                </c:pt>
                <c:pt idx="58">
                  <c:v>3.3868133777001801</c:v>
                </c:pt>
                <c:pt idx="59">
                  <c:v>3.4764408400992899</c:v>
                </c:pt>
                <c:pt idx="60">
                  <c:v>3.5572830084281502</c:v>
                </c:pt>
                <c:pt idx="61">
                  <c:v>3.647738739052</c:v>
                </c:pt>
                <c:pt idx="62">
                  <c:v>3.7429570158857</c:v>
                </c:pt>
                <c:pt idx="63">
                  <c:v>3.8476168264167501</c:v>
                </c:pt>
                <c:pt idx="64">
                  <c:v>3.9684939874907799</c:v>
                </c:pt>
                <c:pt idx="65">
                  <c:v>4.0739855543656702</c:v>
                </c:pt>
                <c:pt idx="66">
                  <c:v>4.1800627601436799</c:v>
                </c:pt>
                <c:pt idx="67">
                  <c:v>4.3004699794226502</c:v>
                </c:pt>
                <c:pt idx="68">
                  <c:v>4.41764329645427</c:v>
                </c:pt>
                <c:pt idx="69">
                  <c:v>4.5339903521577796</c:v>
                </c:pt>
                <c:pt idx="70">
                  <c:v>4.6584015589138996</c:v>
                </c:pt>
                <c:pt idx="71">
                  <c:v>4.7775986592221802</c:v>
                </c:pt>
                <c:pt idx="72">
                  <c:v>4.8921458077839102</c:v>
                </c:pt>
                <c:pt idx="73">
                  <c:v>4.9948337989460398</c:v>
                </c:pt>
                <c:pt idx="74">
                  <c:v>5.1030980055414297</c:v>
                </c:pt>
                <c:pt idx="75">
                  <c:v>5.2233002386848399</c:v>
                </c:pt>
                <c:pt idx="76">
                  <c:v>5.3383803111530899</c:v>
                </c:pt>
                <c:pt idx="77">
                  <c:v>5.4575384294892197</c:v>
                </c:pt>
                <c:pt idx="78">
                  <c:v>5.5996726158708299</c:v>
                </c:pt>
                <c:pt idx="79">
                  <c:v>5.7479317023538297</c:v>
                </c:pt>
                <c:pt idx="80">
                  <c:v>5.8998690355491199</c:v>
                </c:pt>
                <c:pt idx="81">
                  <c:v>6.0418339979210298</c:v>
                </c:pt>
                <c:pt idx="82">
                  <c:v>6.2006919543918402</c:v>
                </c:pt>
                <c:pt idx="83">
                  <c:v>6.3425882380549199</c:v>
                </c:pt>
                <c:pt idx="84">
                  <c:v>6.4795022054371101</c:v>
                </c:pt>
                <c:pt idx="85">
                  <c:v>6.6205047870803604</c:v>
                </c:pt>
                <c:pt idx="86">
                  <c:v>6.7727839684287403</c:v>
                </c:pt>
                <c:pt idx="87">
                  <c:v>6.93444934011508</c:v>
                </c:pt>
                <c:pt idx="88">
                  <c:v>7.10185158635307</c:v>
                </c:pt>
                <c:pt idx="89">
                  <c:v>7.2659620587424296</c:v>
                </c:pt>
                <c:pt idx="90">
                  <c:v>7.4285532495898803</c:v>
                </c:pt>
                <c:pt idx="91">
                  <c:v>7.6004873654654199</c:v>
                </c:pt>
                <c:pt idx="92">
                  <c:v>7.7652103050326602</c:v>
                </c:pt>
                <c:pt idx="93">
                  <c:v>7.9321991241915599</c:v>
                </c:pt>
                <c:pt idx="94">
                  <c:v>8.0940319253405004</c:v>
                </c:pt>
                <c:pt idx="95">
                  <c:v>8.2431643622415898</c:v>
                </c:pt>
                <c:pt idx="96">
                  <c:v>8.3860440524045199</c:v>
                </c:pt>
                <c:pt idx="97">
                  <c:v>8.5440380792821902</c:v>
                </c:pt>
                <c:pt idx="98">
                  <c:v>8.7033385491198096</c:v>
                </c:pt>
                <c:pt idx="99">
                  <c:v>8.7034885491198093</c:v>
                </c:pt>
                <c:pt idx="100">
                  <c:v>8.8094004661409695</c:v>
                </c:pt>
                <c:pt idx="101">
                  <c:v>8.9212766602162592</c:v>
                </c:pt>
                <c:pt idx="102">
                  <c:v>9.0280145330179309</c:v>
                </c:pt>
                <c:pt idx="103">
                  <c:v>9.1325015751031309</c:v>
                </c:pt>
                <c:pt idx="104">
                  <c:v>9.2363495169714405</c:v>
                </c:pt>
                <c:pt idx="105">
                  <c:v>9.3535732992661202</c:v>
                </c:pt>
                <c:pt idx="106">
                  <c:v>9.4685420751833007</c:v>
                </c:pt>
                <c:pt idx="107">
                  <c:v>9.5817779225461308</c:v>
                </c:pt>
                <c:pt idx="108">
                  <c:v>9.7063689598871292</c:v>
                </c:pt>
                <c:pt idx="109">
                  <c:v>9.8278548979049791</c:v>
                </c:pt>
                <c:pt idx="110">
                  <c:v>9.9554052378382298</c:v>
                </c:pt>
                <c:pt idx="111">
                  <c:v>10.084956816350999</c:v>
                </c:pt>
                <c:pt idx="112">
                  <c:v>10.208261933727099</c:v>
                </c:pt>
                <c:pt idx="113">
                  <c:v>10.3322096510823</c:v>
                </c:pt>
                <c:pt idx="114">
                  <c:v>10.465859511947199</c:v>
                </c:pt>
                <c:pt idx="115">
                  <c:v>10.604026752019401</c:v>
                </c:pt>
                <c:pt idx="116">
                  <c:v>10.7461723305709</c:v>
                </c:pt>
                <c:pt idx="117">
                  <c:v>10.878514108988499</c:v>
                </c:pt>
                <c:pt idx="118">
                  <c:v>11.0118335837358</c:v>
                </c:pt>
                <c:pt idx="119">
                  <c:v>11.1495533512379</c:v>
                </c:pt>
                <c:pt idx="120">
                  <c:v>11.2901114276598</c:v>
                </c:pt>
                <c:pt idx="121">
                  <c:v>11.433705897503501</c:v>
                </c:pt>
                <c:pt idx="122">
                  <c:v>11.5864390270477</c:v>
                </c:pt>
                <c:pt idx="123">
                  <c:v>11.732335440129599</c:v>
                </c:pt>
                <c:pt idx="124">
                  <c:v>11.883761746817701</c:v>
                </c:pt>
                <c:pt idx="125">
                  <c:v>12.027470796239101</c:v>
                </c:pt>
                <c:pt idx="126">
                  <c:v>12.1708380914547</c:v>
                </c:pt>
                <c:pt idx="127">
                  <c:v>12.306240294354399</c:v>
                </c:pt>
                <c:pt idx="128">
                  <c:v>12.4521965567723</c:v>
                </c:pt>
                <c:pt idx="129">
                  <c:v>12.5904772958555</c:v>
                </c:pt>
                <c:pt idx="130">
                  <c:v>12.728860899698301</c:v>
                </c:pt>
                <c:pt idx="131">
                  <c:v>12.8726704434594</c:v>
                </c:pt>
                <c:pt idx="132">
                  <c:v>13.0185451589909</c:v>
                </c:pt>
                <c:pt idx="133">
                  <c:v>13.164780198468801</c:v>
                </c:pt>
                <c:pt idx="134">
                  <c:v>13.313209402213101</c:v>
                </c:pt>
                <c:pt idx="135">
                  <c:v>13.467157866507099</c:v>
                </c:pt>
                <c:pt idx="136">
                  <c:v>13.613906832573701</c:v>
                </c:pt>
                <c:pt idx="137">
                  <c:v>13.7503597891158</c:v>
                </c:pt>
                <c:pt idx="138">
                  <c:v>13.8931310826224</c:v>
                </c:pt>
                <c:pt idx="139">
                  <c:v>14.047577202178401</c:v>
                </c:pt>
                <c:pt idx="140">
                  <c:v>14.2190588257904</c:v>
                </c:pt>
                <c:pt idx="141">
                  <c:v>14.3864472125804</c:v>
                </c:pt>
                <c:pt idx="142">
                  <c:v>14.544801251350799</c:v>
                </c:pt>
                <c:pt idx="143">
                  <c:v>14.699345545825601</c:v>
                </c:pt>
                <c:pt idx="144">
                  <c:v>14.852043121307499</c:v>
                </c:pt>
                <c:pt idx="145">
                  <c:v>15.0035117843506</c:v>
                </c:pt>
                <c:pt idx="146">
                  <c:v>15.144866295168599</c:v>
                </c:pt>
                <c:pt idx="147">
                  <c:v>15.284480374576701</c:v>
                </c:pt>
                <c:pt idx="148">
                  <c:v>15.4399125471495</c:v>
                </c:pt>
                <c:pt idx="149">
                  <c:v>15.587221800023601</c:v>
                </c:pt>
                <c:pt idx="150">
                  <c:v>15.7351702087291</c:v>
                </c:pt>
                <c:pt idx="151">
                  <c:v>15.873881097705</c:v>
                </c:pt>
                <c:pt idx="152">
                  <c:v>16.01037319728</c:v>
                </c:pt>
                <c:pt idx="153">
                  <c:v>16.148546715461698</c:v>
                </c:pt>
                <c:pt idx="154">
                  <c:v>16.281428584145502</c:v>
                </c:pt>
                <c:pt idx="155">
                  <c:v>16.400190902736799</c:v>
                </c:pt>
                <c:pt idx="156">
                  <c:v>16.525412819036301</c:v>
                </c:pt>
                <c:pt idx="157">
                  <c:v>16.6431987659636</c:v>
                </c:pt>
                <c:pt idx="158">
                  <c:v>16.7436279454353</c:v>
                </c:pt>
                <c:pt idx="159">
                  <c:v>16.842038649536399</c:v>
                </c:pt>
                <c:pt idx="160">
                  <c:v>16.9484379725472</c:v>
                </c:pt>
                <c:pt idx="161">
                  <c:v>17.034200510818501</c:v>
                </c:pt>
                <c:pt idx="162">
                  <c:v>17.147082598196199</c:v>
                </c:pt>
                <c:pt idx="163">
                  <c:v>17.253370996007099</c:v>
                </c:pt>
                <c:pt idx="164">
                  <c:v>17.354326653379701</c:v>
                </c:pt>
                <c:pt idx="165">
                  <c:v>17.468106715464</c:v>
                </c:pt>
                <c:pt idx="166">
                  <c:v>17.554239784518199</c:v>
                </c:pt>
                <c:pt idx="167">
                  <c:v>17.6423802205586</c:v>
                </c:pt>
                <c:pt idx="168">
                  <c:v>17.702003344324499</c:v>
                </c:pt>
                <c:pt idx="169">
                  <c:v>17.7769851782205</c:v>
                </c:pt>
                <c:pt idx="170">
                  <c:v>17.855261898656401</c:v>
                </c:pt>
                <c:pt idx="171">
                  <c:v>17.9126836332509</c:v>
                </c:pt>
                <c:pt idx="172">
                  <c:v>17.992838462398701</c:v>
                </c:pt>
                <c:pt idx="173">
                  <c:v>18.091567308950999</c:v>
                </c:pt>
                <c:pt idx="174">
                  <c:v>18.184337646515399</c:v>
                </c:pt>
                <c:pt idx="175">
                  <c:v>18.2737607198981</c:v>
                </c:pt>
                <c:pt idx="176">
                  <c:v>18.356160379657101</c:v>
                </c:pt>
                <c:pt idx="177">
                  <c:v>18.415911356996499</c:v>
                </c:pt>
                <c:pt idx="178">
                  <c:v>18.4933690182297</c:v>
                </c:pt>
                <c:pt idx="179">
                  <c:v>18.551856071118099</c:v>
                </c:pt>
                <c:pt idx="180">
                  <c:v>18.614756659965199</c:v>
                </c:pt>
                <c:pt idx="181">
                  <c:v>18.6719503573308</c:v>
                </c:pt>
                <c:pt idx="182">
                  <c:v>18.7468145327482</c:v>
                </c:pt>
                <c:pt idx="183">
                  <c:v>18.825124037147901</c:v>
                </c:pt>
                <c:pt idx="184">
                  <c:v>18.892703384746699</c:v>
                </c:pt>
                <c:pt idx="185">
                  <c:v>18.933301842836499</c:v>
                </c:pt>
                <c:pt idx="186">
                  <c:v>19.033535050280602</c:v>
                </c:pt>
                <c:pt idx="187">
                  <c:v>19.089780393953301</c:v>
                </c:pt>
                <c:pt idx="188">
                  <c:v>19.1826793009281</c:v>
                </c:pt>
                <c:pt idx="189">
                  <c:v>19.287788696438898</c:v>
                </c:pt>
                <c:pt idx="190">
                  <c:v>19.3883661850358</c:v>
                </c:pt>
                <c:pt idx="191">
                  <c:v>19.513562747756598</c:v>
                </c:pt>
                <c:pt idx="192">
                  <c:v>19.6448504944102</c:v>
                </c:pt>
                <c:pt idx="193">
                  <c:v>19.771421075559399</c:v>
                </c:pt>
                <c:pt idx="194">
                  <c:v>19.870220284721899</c:v>
                </c:pt>
                <c:pt idx="195">
                  <c:v>19.932469428327799</c:v>
                </c:pt>
                <c:pt idx="196">
                  <c:v>19.9932760720571</c:v>
                </c:pt>
                <c:pt idx="197">
                  <c:v>20.082503435017799</c:v>
                </c:pt>
                <c:pt idx="198">
                  <c:v>20.165552268479601</c:v>
                </c:pt>
                <c:pt idx="199">
                  <c:v>20.165792268479599</c:v>
                </c:pt>
                <c:pt idx="200">
                  <c:v>20.356009189046699</c:v>
                </c:pt>
                <c:pt idx="201">
                  <c:v>20.5347139006704</c:v>
                </c:pt>
                <c:pt idx="202">
                  <c:v>20.699244535581201</c:v>
                </c:pt>
                <c:pt idx="203">
                  <c:v>20.857781612796099</c:v>
                </c:pt>
                <c:pt idx="204">
                  <c:v>21.0138970591507</c:v>
                </c:pt>
                <c:pt idx="205">
                  <c:v>21.163348800728599</c:v>
                </c:pt>
                <c:pt idx="206">
                  <c:v>21.3110780150617</c:v>
                </c:pt>
                <c:pt idx="207">
                  <c:v>21.4604684071215</c:v>
                </c:pt>
                <c:pt idx="208">
                  <c:v>21.611909336472401</c:v>
                </c:pt>
                <c:pt idx="209">
                  <c:v>21.7641076876806</c:v>
                </c:pt>
                <c:pt idx="210">
                  <c:v>21.9180944894809</c:v>
                </c:pt>
                <c:pt idx="211">
                  <c:v>22.071138118138599</c:v>
                </c:pt>
                <c:pt idx="212">
                  <c:v>22.219965159343701</c:v>
                </c:pt>
                <c:pt idx="213">
                  <c:v>22.364797740169902</c:v>
                </c:pt>
                <c:pt idx="214">
                  <c:v>22.510293897773401</c:v>
                </c:pt>
                <c:pt idx="215">
                  <c:v>22.663926860708902</c:v>
                </c:pt>
                <c:pt idx="216">
                  <c:v>22.825682948638001</c:v>
                </c:pt>
                <c:pt idx="217">
                  <c:v>22.982003597547799</c:v>
                </c:pt>
                <c:pt idx="218">
                  <c:v>23.129828631753</c:v>
                </c:pt>
                <c:pt idx="219">
                  <c:v>23.275874261943901</c:v>
                </c:pt>
                <c:pt idx="220">
                  <c:v>23.425273042329</c:v>
                </c:pt>
                <c:pt idx="221">
                  <c:v>23.5716469644311</c:v>
                </c:pt>
                <c:pt idx="222">
                  <c:v>23.722621267565799</c:v>
                </c:pt>
                <c:pt idx="223">
                  <c:v>23.873774809301398</c:v>
                </c:pt>
                <c:pt idx="224">
                  <c:v>24.021283756440599</c:v>
                </c:pt>
                <c:pt idx="225">
                  <c:v>24.1710675890277</c:v>
                </c:pt>
                <c:pt idx="226">
                  <c:v>24.3238481677047</c:v>
                </c:pt>
                <c:pt idx="227">
                  <c:v>24.4635041562405</c:v>
                </c:pt>
                <c:pt idx="228">
                  <c:v>24.615544207361602</c:v>
                </c:pt>
                <c:pt idx="229">
                  <c:v>24.749880673761702</c:v>
                </c:pt>
                <c:pt idx="230">
                  <c:v>24.893360957331701</c:v>
                </c:pt>
                <c:pt idx="231">
                  <c:v>25.042000509742699</c:v>
                </c:pt>
                <c:pt idx="232">
                  <c:v>25.171169905918099</c:v>
                </c:pt>
                <c:pt idx="233">
                  <c:v>25.2855487597935</c:v>
                </c:pt>
                <c:pt idx="234">
                  <c:v>25.419917950420601</c:v>
                </c:pt>
                <c:pt idx="235">
                  <c:v>25.5730070770942</c:v>
                </c:pt>
                <c:pt idx="236">
                  <c:v>25.7278389048784</c:v>
                </c:pt>
                <c:pt idx="237">
                  <c:v>25.875761159869899</c:v>
                </c:pt>
                <c:pt idx="238">
                  <c:v>25.978662658923</c:v>
                </c:pt>
                <c:pt idx="239">
                  <c:v>26.097271863238301</c:v>
                </c:pt>
                <c:pt idx="240">
                  <c:v>26.205237223200999</c:v>
                </c:pt>
                <c:pt idx="241">
                  <c:v>26.319701782164799</c:v>
                </c:pt>
                <c:pt idx="242">
                  <c:v>26.477080759854701</c:v>
                </c:pt>
                <c:pt idx="243">
                  <c:v>26.622494120196901</c:v>
                </c:pt>
                <c:pt idx="244">
                  <c:v>26.8184396098106</c:v>
                </c:pt>
                <c:pt idx="245">
                  <c:v>26.985276540797798</c:v>
                </c:pt>
                <c:pt idx="246">
                  <c:v>27.101385617930301</c:v>
                </c:pt>
                <c:pt idx="247">
                  <c:v>27.182766217691501</c:v>
                </c:pt>
                <c:pt idx="248">
                  <c:v>27.281410210557599</c:v>
                </c:pt>
                <c:pt idx="249">
                  <c:v>27.380703106992101</c:v>
                </c:pt>
                <c:pt idx="250">
                  <c:v>27.4984664929346</c:v>
                </c:pt>
                <c:pt idx="251">
                  <c:v>27.613337087497602</c:v>
                </c:pt>
                <c:pt idx="252">
                  <c:v>27.736895588423401</c:v>
                </c:pt>
                <c:pt idx="253">
                  <c:v>27.8721372708107</c:v>
                </c:pt>
                <c:pt idx="254">
                  <c:v>27.988462931862198</c:v>
                </c:pt>
                <c:pt idx="255">
                  <c:v>28.062550817658199</c:v>
                </c:pt>
                <c:pt idx="256">
                  <c:v>28.140557273758599</c:v>
                </c:pt>
                <c:pt idx="257">
                  <c:v>28.206048025113201</c:v>
                </c:pt>
                <c:pt idx="258">
                  <c:v>28.321110759654001</c:v>
                </c:pt>
                <c:pt idx="259">
                  <c:v>28.419455578587499</c:v>
                </c:pt>
                <c:pt idx="260">
                  <c:v>28.503660282764301</c:v>
                </c:pt>
                <c:pt idx="261">
                  <c:v>28.6475706306076</c:v>
                </c:pt>
                <c:pt idx="262">
                  <c:v>28.771606782036599</c:v>
                </c:pt>
                <c:pt idx="263">
                  <c:v>28.901307168375599</c:v>
                </c:pt>
                <c:pt idx="264">
                  <c:v>29.036446434469401</c:v>
                </c:pt>
                <c:pt idx="265">
                  <c:v>29.1365845123293</c:v>
                </c:pt>
                <c:pt idx="266">
                  <c:v>29.220839297529299</c:v>
                </c:pt>
                <c:pt idx="267">
                  <c:v>29.327488055910401</c:v>
                </c:pt>
                <c:pt idx="268">
                  <c:v>29.417862768680799</c:v>
                </c:pt>
                <c:pt idx="269">
                  <c:v>29.5214130486583</c:v>
                </c:pt>
                <c:pt idx="270">
                  <c:v>29.611376650940301</c:v>
                </c:pt>
                <c:pt idx="271">
                  <c:v>29.712821845563401</c:v>
                </c:pt>
                <c:pt idx="272">
                  <c:v>29.817239612877401</c:v>
                </c:pt>
                <c:pt idx="273">
                  <c:v>29.943791221752299</c:v>
                </c:pt>
                <c:pt idx="274">
                  <c:v>30.089075219277898</c:v>
                </c:pt>
                <c:pt idx="275">
                  <c:v>30.2146476637052</c:v>
                </c:pt>
                <c:pt idx="276">
                  <c:v>30.327582196904402</c:v>
                </c:pt>
                <c:pt idx="277">
                  <c:v>30.4505414140421</c:v>
                </c:pt>
                <c:pt idx="278">
                  <c:v>30.585346329150699</c:v>
                </c:pt>
                <c:pt idx="279">
                  <c:v>30.697684797188</c:v>
                </c:pt>
                <c:pt idx="280">
                  <c:v>30.819923929026299</c:v>
                </c:pt>
                <c:pt idx="281">
                  <c:v>30.954321200323001</c:v>
                </c:pt>
                <c:pt idx="282">
                  <c:v>31.096392530984001</c:v>
                </c:pt>
                <c:pt idx="283">
                  <c:v>31.212338971222898</c:v>
                </c:pt>
                <c:pt idx="284">
                  <c:v>31.310223306509101</c:v>
                </c:pt>
                <c:pt idx="285">
                  <c:v>31.4327823623595</c:v>
                </c:pt>
                <c:pt idx="286">
                  <c:v>31.5776716515504</c:v>
                </c:pt>
                <c:pt idx="287">
                  <c:v>31.716026789698599</c:v>
                </c:pt>
                <c:pt idx="288">
                  <c:v>31.812072460508599</c:v>
                </c:pt>
                <c:pt idx="289">
                  <c:v>31.9210519774803</c:v>
                </c:pt>
                <c:pt idx="290">
                  <c:v>32.063880034643802</c:v>
                </c:pt>
                <c:pt idx="291">
                  <c:v>32.213740446412203</c:v>
                </c:pt>
                <c:pt idx="292">
                  <c:v>32.363202404690803</c:v>
                </c:pt>
                <c:pt idx="293">
                  <c:v>32.525080973128503</c:v>
                </c:pt>
                <c:pt idx="294">
                  <c:v>32.687984612316001</c:v>
                </c:pt>
                <c:pt idx="295">
                  <c:v>32.8503558769021</c:v>
                </c:pt>
                <c:pt idx="296">
                  <c:v>32.967701934907097</c:v>
                </c:pt>
                <c:pt idx="297">
                  <c:v>33.1197164123421</c:v>
                </c:pt>
                <c:pt idx="298">
                  <c:v>33.245290503043101</c:v>
                </c:pt>
                <c:pt idx="299">
                  <c:v>33.245350503043099</c:v>
                </c:pt>
                <c:pt idx="300">
                  <c:v>33.413741748228603</c:v>
                </c:pt>
                <c:pt idx="301">
                  <c:v>33.577389899143498</c:v>
                </c:pt>
                <c:pt idx="302">
                  <c:v>33.7480135583343</c:v>
                </c:pt>
                <c:pt idx="303">
                  <c:v>33.908054996069602</c:v>
                </c:pt>
                <c:pt idx="304">
                  <c:v>34.083526305977998</c:v>
                </c:pt>
                <c:pt idx="305">
                  <c:v>34.2582876792818</c:v>
                </c:pt>
                <c:pt idx="306">
                  <c:v>34.427248960798003</c:v>
                </c:pt>
                <c:pt idx="307">
                  <c:v>34.597192178422901</c:v>
                </c:pt>
                <c:pt idx="308">
                  <c:v>34.7693739334645</c:v>
                </c:pt>
                <c:pt idx="309">
                  <c:v>34.937954220075</c:v>
                </c:pt>
                <c:pt idx="310">
                  <c:v>35.101140308140899</c:v>
                </c:pt>
                <c:pt idx="311">
                  <c:v>35.264711404335699</c:v>
                </c:pt>
                <c:pt idx="312">
                  <c:v>35.425826233336402</c:v>
                </c:pt>
                <c:pt idx="313">
                  <c:v>35.579696255963498</c:v>
                </c:pt>
                <c:pt idx="314">
                  <c:v>35.739182931844702</c:v>
                </c:pt>
                <c:pt idx="315">
                  <c:v>35.903537763880401</c:v>
                </c:pt>
                <c:pt idx="316">
                  <c:v>36.065622780009598</c:v>
                </c:pt>
                <c:pt idx="317">
                  <c:v>36.228328835138299</c:v>
                </c:pt>
                <c:pt idx="318">
                  <c:v>36.383754989959797</c:v>
                </c:pt>
                <c:pt idx="319">
                  <c:v>36.545505268672201</c:v>
                </c:pt>
                <c:pt idx="320">
                  <c:v>36.720932048679401</c:v>
                </c:pt>
                <c:pt idx="321">
                  <c:v>36.8924911764163</c:v>
                </c:pt>
                <c:pt idx="322">
                  <c:v>37.073810249008801</c:v>
                </c:pt>
                <c:pt idx="323">
                  <c:v>37.247355703088999</c:v>
                </c:pt>
                <c:pt idx="324">
                  <c:v>37.416894765572899</c:v>
                </c:pt>
                <c:pt idx="325">
                  <c:v>37.593226782654703</c:v>
                </c:pt>
                <c:pt idx="326">
                  <c:v>37.763776420828002</c:v>
                </c:pt>
                <c:pt idx="327">
                  <c:v>37.928937062744097</c:v>
                </c:pt>
                <c:pt idx="328">
                  <c:v>38.087971877908899</c:v>
                </c:pt>
                <c:pt idx="329">
                  <c:v>38.257199386194998</c:v>
                </c:pt>
                <c:pt idx="330">
                  <c:v>38.432736837956298</c:v>
                </c:pt>
                <c:pt idx="331">
                  <c:v>38.586721033678998</c:v>
                </c:pt>
                <c:pt idx="332">
                  <c:v>38.748937882981103</c:v>
                </c:pt>
                <c:pt idx="333">
                  <c:v>38.9068380162308</c:v>
                </c:pt>
                <c:pt idx="334">
                  <c:v>39.076712046744902</c:v>
                </c:pt>
                <c:pt idx="335">
                  <c:v>39.239610703609699</c:v>
                </c:pt>
                <c:pt idx="336">
                  <c:v>39.395177795002802</c:v>
                </c:pt>
                <c:pt idx="337">
                  <c:v>39.556940400912502</c:v>
                </c:pt>
                <c:pt idx="338">
                  <c:v>39.7149550235955</c:v>
                </c:pt>
                <c:pt idx="339">
                  <c:v>39.869843860004003</c:v>
                </c:pt>
                <c:pt idx="340">
                  <c:v>40.025180066084303</c:v>
                </c:pt>
                <c:pt idx="341">
                  <c:v>40.169761235505703</c:v>
                </c:pt>
                <c:pt idx="342">
                  <c:v>40.316873630759702</c:v>
                </c:pt>
                <c:pt idx="343">
                  <c:v>40.488211309304198</c:v>
                </c:pt>
                <c:pt idx="344">
                  <c:v>40.666332544879602</c:v>
                </c:pt>
                <c:pt idx="345">
                  <c:v>40.836256183660502</c:v>
                </c:pt>
                <c:pt idx="346">
                  <c:v>40.999311715598601</c:v>
                </c:pt>
                <c:pt idx="347">
                  <c:v>41.162147740322403</c:v>
                </c:pt>
                <c:pt idx="348">
                  <c:v>41.318845937163204</c:v>
                </c:pt>
                <c:pt idx="349">
                  <c:v>41.481218742242802</c:v>
                </c:pt>
                <c:pt idx="350">
                  <c:v>41.640358314874298</c:v>
                </c:pt>
                <c:pt idx="351">
                  <c:v>41.780268189919902</c:v>
                </c:pt>
                <c:pt idx="352">
                  <c:v>41.915107040573098</c:v>
                </c:pt>
                <c:pt idx="353">
                  <c:v>42.048221288786898</c:v>
                </c:pt>
                <c:pt idx="354">
                  <c:v>42.195953591938903</c:v>
                </c:pt>
                <c:pt idx="355">
                  <c:v>42.341018940127</c:v>
                </c:pt>
                <c:pt idx="356">
                  <c:v>42.500941519854997</c:v>
                </c:pt>
                <c:pt idx="357">
                  <c:v>42.661922372393498</c:v>
                </c:pt>
                <c:pt idx="358">
                  <c:v>42.832827565598301</c:v>
                </c:pt>
                <c:pt idx="359">
                  <c:v>43.007018211502803</c:v>
                </c:pt>
                <c:pt idx="360">
                  <c:v>43.174190736901203</c:v>
                </c:pt>
                <c:pt idx="361">
                  <c:v>43.315569321752697</c:v>
                </c:pt>
                <c:pt idx="362">
                  <c:v>43.460230583643799</c:v>
                </c:pt>
                <c:pt idx="363">
                  <c:v>43.608394181345801</c:v>
                </c:pt>
                <c:pt idx="364">
                  <c:v>43.768987553132902</c:v>
                </c:pt>
                <c:pt idx="365">
                  <c:v>43.9166168827931</c:v>
                </c:pt>
                <c:pt idx="366">
                  <c:v>44.077626211615097</c:v>
                </c:pt>
                <c:pt idx="367">
                  <c:v>44.239881566186703</c:v>
                </c:pt>
                <c:pt idx="368">
                  <c:v>44.399694792342899</c:v>
                </c:pt>
                <c:pt idx="369">
                  <c:v>44.544829652592803</c:v>
                </c:pt>
                <c:pt idx="370">
                  <c:v>44.687423578808897</c:v>
                </c:pt>
                <c:pt idx="371">
                  <c:v>44.833536174559299</c:v>
                </c:pt>
                <c:pt idx="372">
                  <c:v>44.987373558922599</c:v>
                </c:pt>
                <c:pt idx="373">
                  <c:v>45.129338755889897</c:v>
                </c:pt>
                <c:pt idx="374">
                  <c:v>45.293877820089797</c:v>
                </c:pt>
                <c:pt idx="375">
                  <c:v>45.467110842151001</c:v>
                </c:pt>
                <c:pt idx="376">
                  <c:v>45.6488361285233</c:v>
                </c:pt>
                <c:pt idx="377">
                  <c:v>45.828177646602903</c:v>
                </c:pt>
                <c:pt idx="378">
                  <c:v>45.990766448898498</c:v>
                </c:pt>
                <c:pt idx="379">
                  <c:v>46.165434159469903</c:v>
                </c:pt>
                <c:pt idx="380">
                  <c:v>46.3393408927679</c:v>
                </c:pt>
                <c:pt idx="381">
                  <c:v>46.551004193319699</c:v>
                </c:pt>
                <c:pt idx="382">
                  <c:v>46.705163913678</c:v>
                </c:pt>
                <c:pt idx="383">
                  <c:v>46.881098124224003</c:v>
                </c:pt>
                <c:pt idx="384">
                  <c:v>47.0369667507942</c:v>
                </c:pt>
                <c:pt idx="385">
                  <c:v>47.219223720806497</c:v>
                </c:pt>
                <c:pt idx="386">
                  <c:v>47.408734755115297</c:v>
                </c:pt>
                <c:pt idx="387">
                  <c:v>47.576962553249601</c:v>
                </c:pt>
                <c:pt idx="388">
                  <c:v>47.791349175138798</c:v>
                </c:pt>
                <c:pt idx="389">
                  <c:v>47.988087867146497</c:v>
                </c:pt>
                <c:pt idx="390">
                  <c:v>48.177648714190198</c:v>
                </c:pt>
                <c:pt idx="391">
                  <c:v>48.3611856360735</c:v>
                </c:pt>
                <c:pt idx="392">
                  <c:v>48.568770834961398</c:v>
                </c:pt>
                <c:pt idx="393">
                  <c:v>48.774676433121897</c:v>
                </c:pt>
                <c:pt idx="394">
                  <c:v>48.959800606819101</c:v>
                </c:pt>
                <c:pt idx="395">
                  <c:v>49.123966522528399</c:v>
                </c:pt>
                <c:pt idx="396">
                  <c:v>49.277082203085101</c:v>
                </c:pt>
                <c:pt idx="397">
                  <c:v>49.420125808501197</c:v>
                </c:pt>
                <c:pt idx="398">
                  <c:v>49.577058872604098</c:v>
                </c:pt>
                <c:pt idx="399">
                  <c:v>49.577188872604097</c:v>
                </c:pt>
                <c:pt idx="400">
                  <c:v>49.724860638522102</c:v>
                </c:pt>
                <c:pt idx="401">
                  <c:v>49.872857244965601</c:v>
                </c:pt>
                <c:pt idx="402">
                  <c:v>50.0288189821594</c:v>
                </c:pt>
                <c:pt idx="403">
                  <c:v>50.181417258805098</c:v>
                </c:pt>
                <c:pt idx="404">
                  <c:v>50.336038667175202</c:v>
                </c:pt>
                <c:pt idx="405">
                  <c:v>50.495082122739703</c:v>
                </c:pt>
                <c:pt idx="406">
                  <c:v>50.654457056407203</c:v>
                </c:pt>
                <c:pt idx="407">
                  <c:v>50.811046889798597</c:v>
                </c:pt>
                <c:pt idx="408">
                  <c:v>50.963183406061901</c:v>
                </c:pt>
                <c:pt idx="409">
                  <c:v>51.115141465166197</c:v>
                </c:pt>
                <c:pt idx="410">
                  <c:v>51.262437851913397</c:v>
                </c:pt>
                <c:pt idx="411">
                  <c:v>51.404273929763498</c:v>
                </c:pt>
                <c:pt idx="412">
                  <c:v>51.555443666206997</c:v>
                </c:pt>
                <c:pt idx="413">
                  <c:v>51.706330305854898</c:v>
                </c:pt>
                <c:pt idx="414">
                  <c:v>51.851872881431099</c:v>
                </c:pt>
                <c:pt idx="415">
                  <c:v>51.994914656482301</c:v>
                </c:pt>
                <c:pt idx="416">
                  <c:v>52.139418515863099</c:v>
                </c:pt>
                <c:pt idx="417">
                  <c:v>52.292812723437002</c:v>
                </c:pt>
                <c:pt idx="418">
                  <c:v>52.431831248257801</c:v>
                </c:pt>
                <c:pt idx="419">
                  <c:v>52.568192633512403</c:v>
                </c:pt>
                <c:pt idx="420">
                  <c:v>52.708766233760201</c:v>
                </c:pt>
                <c:pt idx="421">
                  <c:v>52.8533908359598</c:v>
                </c:pt>
                <c:pt idx="422">
                  <c:v>52.990413785359998</c:v>
                </c:pt>
                <c:pt idx="423">
                  <c:v>53.135221994846603</c:v>
                </c:pt>
                <c:pt idx="424">
                  <c:v>53.2799083419482</c:v>
                </c:pt>
                <c:pt idx="425">
                  <c:v>53.430180839586797</c:v>
                </c:pt>
                <c:pt idx="426">
                  <c:v>53.577027629588201</c:v>
                </c:pt>
                <c:pt idx="427">
                  <c:v>53.718677907613298</c:v>
                </c:pt>
                <c:pt idx="428">
                  <c:v>53.856078941931003</c:v>
                </c:pt>
                <c:pt idx="429">
                  <c:v>53.9895161504123</c:v>
                </c:pt>
                <c:pt idx="430">
                  <c:v>54.1114588236928</c:v>
                </c:pt>
                <c:pt idx="431">
                  <c:v>54.236388832430499</c:v>
                </c:pt>
                <c:pt idx="432">
                  <c:v>54.360485453947703</c:v>
                </c:pt>
                <c:pt idx="433">
                  <c:v>54.485672025144098</c:v>
                </c:pt>
                <c:pt idx="434">
                  <c:v>54.610210277535202</c:v>
                </c:pt>
                <c:pt idx="435">
                  <c:v>54.732786705520503</c:v>
                </c:pt>
                <c:pt idx="436">
                  <c:v>54.845811119521002</c:v>
                </c:pt>
                <c:pt idx="437">
                  <c:v>54.964152716289398</c:v>
                </c:pt>
                <c:pt idx="438">
                  <c:v>55.0859796871542</c:v>
                </c:pt>
                <c:pt idx="439">
                  <c:v>55.208376491827302</c:v>
                </c:pt>
                <c:pt idx="440">
                  <c:v>55.3340456710837</c:v>
                </c:pt>
                <c:pt idx="441">
                  <c:v>55.464641091624799</c:v>
                </c:pt>
                <c:pt idx="442">
                  <c:v>55.597754553907201</c:v>
                </c:pt>
                <c:pt idx="443">
                  <c:v>55.746261376217397</c:v>
                </c:pt>
                <c:pt idx="444">
                  <c:v>55.875433575675302</c:v>
                </c:pt>
                <c:pt idx="445">
                  <c:v>56.013426824334502</c:v>
                </c:pt>
                <c:pt idx="446">
                  <c:v>56.140386939877899</c:v>
                </c:pt>
                <c:pt idx="447">
                  <c:v>56.259556487965</c:v>
                </c:pt>
                <c:pt idx="448">
                  <c:v>56.392068821102797</c:v>
                </c:pt>
                <c:pt idx="449">
                  <c:v>56.522553493058702</c:v>
                </c:pt>
                <c:pt idx="450">
                  <c:v>56.6375142246807</c:v>
                </c:pt>
                <c:pt idx="451">
                  <c:v>56.758096003966998</c:v>
                </c:pt>
                <c:pt idx="452">
                  <c:v>56.890295952800898</c:v>
                </c:pt>
                <c:pt idx="453">
                  <c:v>57.008598224060897</c:v>
                </c:pt>
                <c:pt idx="454">
                  <c:v>57.115726433626101</c:v>
                </c:pt>
                <c:pt idx="455">
                  <c:v>57.236587199458903</c:v>
                </c:pt>
                <c:pt idx="456">
                  <c:v>57.349482240672799</c:v>
                </c:pt>
                <c:pt idx="457">
                  <c:v>57.462610499133</c:v>
                </c:pt>
                <c:pt idx="458">
                  <c:v>57.596137916108198</c:v>
                </c:pt>
                <c:pt idx="459">
                  <c:v>57.736072114375702</c:v>
                </c:pt>
                <c:pt idx="460">
                  <c:v>57.867110545313203</c:v>
                </c:pt>
                <c:pt idx="461">
                  <c:v>57.991256103656497</c:v>
                </c:pt>
                <c:pt idx="462">
                  <c:v>58.120006019493403</c:v>
                </c:pt>
                <c:pt idx="463">
                  <c:v>58.2375739048273</c:v>
                </c:pt>
                <c:pt idx="464">
                  <c:v>58.348517638296698</c:v>
                </c:pt>
                <c:pt idx="465">
                  <c:v>58.456831368379802</c:v>
                </c:pt>
                <c:pt idx="466">
                  <c:v>58.568139009651802</c:v>
                </c:pt>
                <c:pt idx="467">
                  <c:v>58.680398622261897</c:v>
                </c:pt>
                <c:pt idx="468">
                  <c:v>58.770713504268301</c:v>
                </c:pt>
                <c:pt idx="469">
                  <c:v>58.873492640733502</c:v>
                </c:pt>
                <c:pt idx="470">
                  <c:v>58.969194968129699</c:v>
                </c:pt>
                <c:pt idx="471">
                  <c:v>59.072087825092098</c:v>
                </c:pt>
                <c:pt idx="472">
                  <c:v>59.173603393142102</c:v>
                </c:pt>
                <c:pt idx="473">
                  <c:v>59.258276658665899</c:v>
                </c:pt>
                <c:pt idx="474">
                  <c:v>59.355909795522699</c:v>
                </c:pt>
                <c:pt idx="475">
                  <c:v>59.451560816128001</c:v>
                </c:pt>
                <c:pt idx="476">
                  <c:v>59.539699914924398</c:v>
                </c:pt>
                <c:pt idx="477">
                  <c:v>59.635593451164198</c:v>
                </c:pt>
                <c:pt idx="478">
                  <c:v>59.708072432208901</c:v>
                </c:pt>
                <c:pt idx="479">
                  <c:v>59.785263637596401</c:v>
                </c:pt>
                <c:pt idx="480">
                  <c:v>59.874151922869501</c:v>
                </c:pt>
                <c:pt idx="481">
                  <c:v>59.992441517148798</c:v>
                </c:pt>
                <c:pt idx="482">
                  <c:v>60.119405702522997</c:v>
                </c:pt>
                <c:pt idx="483">
                  <c:v>60.24233332595</c:v>
                </c:pt>
                <c:pt idx="484">
                  <c:v>60.368826274538499</c:v>
                </c:pt>
                <c:pt idx="485">
                  <c:v>60.469780832725199</c:v>
                </c:pt>
                <c:pt idx="486">
                  <c:v>60.5796627852733</c:v>
                </c:pt>
                <c:pt idx="487">
                  <c:v>60.670666334728402</c:v>
                </c:pt>
                <c:pt idx="488">
                  <c:v>60.743934310172001</c:v>
                </c:pt>
                <c:pt idx="489">
                  <c:v>60.8166760188466</c:v>
                </c:pt>
                <c:pt idx="490">
                  <c:v>60.898419928046003</c:v>
                </c:pt>
                <c:pt idx="491">
                  <c:v>60.9641009601768</c:v>
                </c:pt>
                <c:pt idx="492">
                  <c:v>61.069141930839599</c:v>
                </c:pt>
                <c:pt idx="493">
                  <c:v>61.191049424745003</c:v>
                </c:pt>
                <c:pt idx="494">
                  <c:v>61.311440707172203</c:v>
                </c:pt>
                <c:pt idx="495">
                  <c:v>61.425644904459702</c:v>
                </c:pt>
                <c:pt idx="496">
                  <c:v>61.532549185395901</c:v>
                </c:pt>
                <c:pt idx="497">
                  <c:v>61.658052669810701</c:v>
                </c:pt>
                <c:pt idx="498">
                  <c:v>61.7870322983756</c:v>
                </c:pt>
                <c:pt idx="499">
                  <c:v>61.787072298375598</c:v>
                </c:pt>
                <c:pt idx="500">
                  <c:v>61.892978265569397</c:v>
                </c:pt>
                <c:pt idx="501">
                  <c:v>62.008252399631701</c:v>
                </c:pt>
                <c:pt idx="502">
                  <c:v>62.118929151328203</c:v>
                </c:pt>
                <c:pt idx="503">
                  <c:v>62.225916931072597</c:v>
                </c:pt>
                <c:pt idx="504">
                  <c:v>62.333825398338703</c:v>
                </c:pt>
                <c:pt idx="505">
                  <c:v>62.4447867911095</c:v>
                </c:pt>
                <c:pt idx="506">
                  <c:v>62.547501417420001</c:v>
                </c:pt>
                <c:pt idx="507">
                  <c:v>62.643861984068501</c:v>
                </c:pt>
                <c:pt idx="508">
                  <c:v>62.738040423811697</c:v>
                </c:pt>
                <c:pt idx="509">
                  <c:v>62.835129009562998</c:v>
                </c:pt>
                <c:pt idx="510">
                  <c:v>62.940113726316</c:v>
                </c:pt>
                <c:pt idx="511">
                  <c:v>63.041034320491597</c:v>
                </c:pt>
                <c:pt idx="512">
                  <c:v>63.148770765169601</c:v>
                </c:pt>
                <c:pt idx="513">
                  <c:v>63.2549205965148</c:v>
                </c:pt>
                <c:pt idx="514">
                  <c:v>63.354842354039199</c:v>
                </c:pt>
                <c:pt idx="515">
                  <c:v>63.449156683323203</c:v>
                </c:pt>
                <c:pt idx="516">
                  <c:v>63.539424076448299</c:v>
                </c:pt>
                <c:pt idx="517">
                  <c:v>63.630101249014402</c:v>
                </c:pt>
                <c:pt idx="518">
                  <c:v>63.7205658075342</c:v>
                </c:pt>
                <c:pt idx="519">
                  <c:v>63.800015788200298</c:v>
                </c:pt>
                <c:pt idx="520">
                  <c:v>63.869182829949501</c:v>
                </c:pt>
                <c:pt idx="521">
                  <c:v>63.947044135713597</c:v>
                </c:pt>
                <c:pt idx="522">
                  <c:v>64.034996313864099</c:v>
                </c:pt>
                <c:pt idx="523">
                  <c:v>64.127941654582301</c:v>
                </c:pt>
                <c:pt idx="524">
                  <c:v>64.215230595309905</c:v>
                </c:pt>
                <c:pt idx="525">
                  <c:v>64.293691223967897</c:v>
                </c:pt>
                <c:pt idx="526">
                  <c:v>64.361108926011298</c:v>
                </c:pt>
                <c:pt idx="527">
                  <c:v>64.437368504612294</c:v>
                </c:pt>
                <c:pt idx="528">
                  <c:v>64.5029577802148</c:v>
                </c:pt>
                <c:pt idx="529">
                  <c:v>64.559377948885597</c:v>
                </c:pt>
                <c:pt idx="530">
                  <c:v>64.628111400678605</c:v>
                </c:pt>
                <c:pt idx="531">
                  <c:v>64.684761431922695</c:v>
                </c:pt>
                <c:pt idx="532">
                  <c:v>64.745454597936302</c:v>
                </c:pt>
                <c:pt idx="533">
                  <c:v>64.814442130061096</c:v>
                </c:pt>
                <c:pt idx="534">
                  <c:v>64.890042816456997</c:v>
                </c:pt>
                <c:pt idx="535">
                  <c:v>64.955702046337393</c:v>
                </c:pt>
                <c:pt idx="536">
                  <c:v>65.029221812263003</c:v>
                </c:pt>
                <c:pt idx="537">
                  <c:v>65.1026922709773</c:v>
                </c:pt>
                <c:pt idx="538">
                  <c:v>65.173887935882803</c:v>
                </c:pt>
                <c:pt idx="539">
                  <c:v>65.249447216338694</c:v>
                </c:pt>
                <c:pt idx="540">
                  <c:v>65.322863722372205</c:v>
                </c:pt>
                <c:pt idx="541">
                  <c:v>65.374413851507001</c:v>
                </c:pt>
                <c:pt idx="542">
                  <c:v>65.433445477005094</c:v>
                </c:pt>
                <c:pt idx="543">
                  <c:v>65.499289760606899</c:v>
                </c:pt>
                <c:pt idx="544">
                  <c:v>65.575274112415201</c:v>
                </c:pt>
                <c:pt idx="545">
                  <c:v>65.642199783559093</c:v>
                </c:pt>
                <c:pt idx="546">
                  <c:v>65.718573650173795</c:v>
                </c:pt>
                <c:pt idx="547">
                  <c:v>65.774486982255297</c:v>
                </c:pt>
                <c:pt idx="548">
                  <c:v>65.831959312438798</c:v>
                </c:pt>
                <c:pt idx="549">
                  <c:v>65.895346994544795</c:v>
                </c:pt>
                <c:pt idx="550">
                  <c:v>65.975119728363893</c:v>
                </c:pt>
                <c:pt idx="551">
                  <c:v>66.034823021744799</c:v>
                </c:pt>
                <c:pt idx="552">
                  <c:v>66.103321140379805</c:v>
                </c:pt>
                <c:pt idx="553">
                  <c:v>66.152536978962502</c:v>
                </c:pt>
                <c:pt idx="554">
                  <c:v>66.221817167705495</c:v>
                </c:pt>
                <c:pt idx="555">
                  <c:v>66.303982942206503</c:v>
                </c:pt>
                <c:pt idx="556">
                  <c:v>66.403653556989795</c:v>
                </c:pt>
                <c:pt idx="557">
                  <c:v>66.500366904048704</c:v>
                </c:pt>
                <c:pt idx="558">
                  <c:v>66.574674928396703</c:v>
                </c:pt>
                <c:pt idx="559">
                  <c:v>66.6591030352443</c:v>
                </c:pt>
                <c:pt idx="560">
                  <c:v>66.737314398838507</c:v>
                </c:pt>
                <c:pt idx="561">
                  <c:v>66.824026952833094</c:v>
                </c:pt>
                <c:pt idx="562">
                  <c:v>66.910986286352298</c:v>
                </c:pt>
                <c:pt idx="563">
                  <c:v>67.005556044156094</c:v>
                </c:pt>
                <c:pt idx="564">
                  <c:v>67.104857466608607</c:v>
                </c:pt>
                <c:pt idx="565">
                  <c:v>67.183326826604002</c:v>
                </c:pt>
                <c:pt idx="566">
                  <c:v>67.281586932543405</c:v>
                </c:pt>
                <c:pt idx="567">
                  <c:v>67.371026239679395</c:v>
                </c:pt>
                <c:pt idx="568">
                  <c:v>67.446437534039205</c:v>
                </c:pt>
                <c:pt idx="569">
                  <c:v>67.528907019546594</c:v>
                </c:pt>
                <c:pt idx="570">
                  <c:v>67.619859577650402</c:v>
                </c:pt>
                <c:pt idx="571">
                  <c:v>67.723922264114904</c:v>
                </c:pt>
                <c:pt idx="572">
                  <c:v>67.821821011014507</c:v>
                </c:pt>
                <c:pt idx="573">
                  <c:v>67.928005463790399</c:v>
                </c:pt>
                <c:pt idx="574">
                  <c:v>68.049858808003606</c:v>
                </c:pt>
                <c:pt idx="575">
                  <c:v>68.157402556105694</c:v>
                </c:pt>
                <c:pt idx="576">
                  <c:v>68.264167312737897</c:v>
                </c:pt>
                <c:pt idx="577">
                  <c:v>68.3826763617799</c:v>
                </c:pt>
                <c:pt idx="578">
                  <c:v>68.472859785752405</c:v>
                </c:pt>
                <c:pt idx="579">
                  <c:v>68.553040475541394</c:v>
                </c:pt>
                <c:pt idx="580">
                  <c:v>68.643842171825398</c:v>
                </c:pt>
                <c:pt idx="581">
                  <c:v>68.740387034264202</c:v>
                </c:pt>
                <c:pt idx="582">
                  <c:v>68.788534953999502</c:v>
                </c:pt>
                <c:pt idx="583">
                  <c:v>68.850058794947003</c:v>
                </c:pt>
                <c:pt idx="584">
                  <c:v>68.923105755929001</c:v>
                </c:pt>
                <c:pt idx="585">
                  <c:v>69.009247280385907</c:v>
                </c:pt>
                <c:pt idx="586">
                  <c:v>69.105305551545598</c:v>
                </c:pt>
                <c:pt idx="587">
                  <c:v>69.179599924739193</c:v>
                </c:pt>
                <c:pt idx="588">
                  <c:v>69.252845278833504</c:v>
                </c:pt>
                <c:pt idx="589">
                  <c:v>69.329937268130394</c:v>
                </c:pt>
                <c:pt idx="590">
                  <c:v>69.446884010027603</c:v>
                </c:pt>
                <c:pt idx="591">
                  <c:v>69.562559174697896</c:v>
                </c:pt>
                <c:pt idx="592">
                  <c:v>69.688870341502906</c:v>
                </c:pt>
                <c:pt idx="593">
                  <c:v>69.791278295236197</c:v>
                </c:pt>
                <c:pt idx="594">
                  <c:v>69.872420688989493</c:v>
                </c:pt>
                <c:pt idx="595">
                  <c:v>69.956557150646006</c:v>
                </c:pt>
                <c:pt idx="596">
                  <c:v>70.034875876346703</c:v>
                </c:pt>
                <c:pt idx="597">
                  <c:v>70.086078189014302</c:v>
                </c:pt>
                <c:pt idx="598">
                  <c:v>70.160038213419497</c:v>
                </c:pt>
                <c:pt idx="599">
                  <c:v>70.160178213419499</c:v>
                </c:pt>
                <c:pt idx="600">
                  <c:v>70.273655430947798</c:v>
                </c:pt>
                <c:pt idx="601">
                  <c:v>70.370248874398996</c:v>
                </c:pt>
                <c:pt idx="602">
                  <c:v>70.472191422655399</c:v>
                </c:pt>
                <c:pt idx="603">
                  <c:v>70.573111179518605</c:v>
                </c:pt>
                <c:pt idx="604">
                  <c:v>70.673969336249897</c:v>
                </c:pt>
                <c:pt idx="605">
                  <c:v>70.768810068850996</c:v>
                </c:pt>
                <c:pt idx="606">
                  <c:v>70.876872756096105</c:v>
                </c:pt>
                <c:pt idx="607">
                  <c:v>70.975655666212901</c:v>
                </c:pt>
                <c:pt idx="608">
                  <c:v>71.073089069334898</c:v>
                </c:pt>
                <c:pt idx="609">
                  <c:v>71.180980394248806</c:v>
                </c:pt>
                <c:pt idx="610">
                  <c:v>71.290523468853706</c:v>
                </c:pt>
                <c:pt idx="611">
                  <c:v>71.3950126593286</c:v>
                </c:pt>
                <c:pt idx="612">
                  <c:v>71.498472445303193</c:v>
                </c:pt>
                <c:pt idx="613">
                  <c:v>71.6064625193533</c:v>
                </c:pt>
                <c:pt idx="614">
                  <c:v>71.712326386980294</c:v>
                </c:pt>
                <c:pt idx="615">
                  <c:v>71.8274861995219</c:v>
                </c:pt>
                <c:pt idx="616">
                  <c:v>71.9398515194748</c:v>
                </c:pt>
                <c:pt idx="617">
                  <c:v>72.038742378196901</c:v>
                </c:pt>
                <c:pt idx="618">
                  <c:v>72.147353165607001</c:v>
                </c:pt>
                <c:pt idx="619">
                  <c:v>72.252839998010302</c:v>
                </c:pt>
                <c:pt idx="620">
                  <c:v>72.357012947977907</c:v>
                </c:pt>
                <c:pt idx="621">
                  <c:v>72.451336243142194</c:v>
                </c:pt>
                <c:pt idx="622">
                  <c:v>72.549971622502198</c:v>
                </c:pt>
                <c:pt idx="623">
                  <c:v>72.662532311748393</c:v>
                </c:pt>
                <c:pt idx="624">
                  <c:v>72.754256054135894</c:v>
                </c:pt>
                <c:pt idx="625">
                  <c:v>72.860855116134303</c:v>
                </c:pt>
                <c:pt idx="626">
                  <c:v>72.975225992788594</c:v>
                </c:pt>
                <c:pt idx="627">
                  <c:v>73.090060549486495</c:v>
                </c:pt>
                <c:pt idx="628">
                  <c:v>73.198535690149001</c:v>
                </c:pt>
                <c:pt idx="629">
                  <c:v>73.307068607996698</c:v>
                </c:pt>
                <c:pt idx="630">
                  <c:v>73.408849858320096</c:v>
                </c:pt>
                <c:pt idx="631">
                  <c:v>73.503012941147503</c:v>
                </c:pt>
                <c:pt idx="632">
                  <c:v>73.598879075404994</c:v>
                </c:pt>
                <c:pt idx="633">
                  <c:v>73.700991569729197</c:v>
                </c:pt>
                <c:pt idx="634">
                  <c:v>73.804881664539707</c:v>
                </c:pt>
                <c:pt idx="635">
                  <c:v>73.907999369372803</c:v>
                </c:pt>
                <c:pt idx="636">
                  <c:v>74.016424192806994</c:v>
                </c:pt>
                <c:pt idx="637">
                  <c:v>74.1258255996093</c:v>
                </c:pt>
                <c:pt idx="638">
                  <c:v>74.239629030451496</c:v>
                </c:pt>
                <c:pt idx="639">
                  <c:v>74.356768285383396</c:v>
                </c:pt>
                <c:pt idx="640">
                  <c:v>74.463871430988505</c:v>
                </c:pt>
                <c:pt idx="641">
                  <c:v>74.565342434401302</c:v>
                </c:pt>
                <c:pt idx="642">
                  <c:v>74.655879890675195</c:v>
                </c:pt>
                <c:pt idx="643">
                  <c:v>74.7424419207656</c:v>
                </c:pt>
                <c:pt idx="644">
                  <c:v>74.831475198884505</c:v>
                </c:pt>
                <c:pt idx="645">
                  <c:v>74.906846913113</c:v>
                </c:pt>
                <c:pt idx="646">
                  <c:v>74.985595489893697</c:v>
                </c:pt>
                <c:pt idx="647">
                  <c:v>75.0613372571311</c:v>
                </c:pt>
                <c:pt idx="648">
                  <c:v>75.132271409273102</c:v>
                </c:pt>
                <c:pt idx="649">
                  <c:v>75.219635959134905</c:v>
                </c:pt>
                <c:pt idx="650">
                  <c:v>75.310968664262006</c:v>
                </c:pt>
                <c:pt idx="651">
                  <c:v>75.395965983172005</c:v>
                </c:pt>
                <c:pt idx="652">
                  <c:v>75.476110813376096</c:v>
                </c:pt>
                <c:pt idx="653">
                  <c:v>75.547076550028905</c:v>
                </c:pt>
                <c:pt idx="654">
                  <c:v>75.610947646610697</c:v>
                </c:pt>
                <c:pt idx="655">
                  <c:v>75.686513697327698</c:v>
                </c:pt>
                <c:pt idx="656">
                  <c:v>75.744653686777895</c:v>
                </c:pt>
                <c:pt idx="657">
                  <c:v>75.804071855601705</c:v>
                </c:pt>
                <c:pt idx="658">
                  <c:v>75.883529126727396</c:v>
                </c:pt>
                <c:pt idx="659">
                  <c:v>75.979817892024101</c:v>
                </c:pt>
                <c:pt idx="660">
                  <c:v>76.062351321045398</c:v>
                </c:pt>
                <c:pt idx="661">
                  <c:v>76.127388855380303</c:v>
                </c:pt>
                <c:pt idx="662">
                  <c:v>76.184396249937095</c:v>
                </c:pt>
                <c:pt idx="663">
                  <c:v>76.261052791114807</c:v>
                </c:pt>
                <c:pt idx="664">
                  <c:v>76.327770585341796</c:v>
                </c:pt>
                <c:pt idx="665">
                  <c:v>76.400104433048298</c:v>
                </c:pt>
                <c:pt idx="666">
                  <c:v>76.469728785000797</c:v>
                </c:pt>
                <c:pt idx="667">
                  <c:v>76.533277807976205</c:v>
                </c:pt>
                <c:pt idx="668">
                  <c:v>76.593436720095596</c:v>
                </c:pt>
                <c:pt idx="669">
                  <c:v>76.635471420493204</c:v>
                </c:pt>
                <c:pt idx="670">
                  <c:v>76.7136824956238</c:v>
                </c:pt>
                <c:pt idx="671">
                  <c:v>76.779625589697403</c:v>
                </c:pt>
                <c:pt idx="672">
                  <c:v>76.836483714503998</c:v>
                </c:pt>
                <c:pt idx="673">
                  <c:v>76.908180201033204</c:v>
                </c:pt>
                <c:pt idx="674">
                  <c:v>77.0205606938936</c:v>
                </c:pt>
                <c:pt idx="675">
                  <c:v>77.120484902873699</c:v>
                </c:pt>
                <c:pt idx="676">
                  <c:v>77.232370795064696</c:v>
                </c:pt>
                <c:pt idx="677">
                  <c:v>77.347990952264794</c:v>
                </c:pt>
                <c:pt idx="678">
                  <c:v>77.4569896357158</c:v>
                </c:pt>
                <c:pt idx="679">
                  <c:v>77.556288061855</c:v>
                </c:pt>
                <c:pt idx="680">
                  <c:v>77.682952167227299</c:v>
                </c:pt>
                <c:pt idx="681">
                  <c:v>77.782431622346607</c:v>
                </c:pt>
                <c:pt idx="682">
                  <c:v>77.841707380654796</c:v>
                </c:pt>
                <c:pt idx="683">
                  <c:v>77.927478722237296</c:v>
                </c:pt>
                <c:pt idx="684">
                  <c:v>78.013571927261296</c:v>
                </c:pt>
                <c:pt idx="685">
                  <c:v>78.086115386211105</c:v>
                </c:pt>
                <c:pt idx="686">
                  <c:v>78.172633755338396</c:v>
                </c:pt>
                <c:pt idx="687">
                  <c:v>78.242547837330207</c:v>
                </c:pt>
                <c:pt idx="688">
                  <c:v>78.317869931767504</c:v>
                </c:pt>
                <c:pt idx="689">
                  <c:v>78.414034600073293</c:v>
                </c:pt>
                <c:pt idx="690">
                  <c:v>78.497341712603003</c:v>
                </c:pt>
                <c:pt idx="691">
                  <c:v>78.584739456709102</c:v>
                </c:pt>
                <c:pt idx="692">
                  <c:v>78.654475983808098</c:v>
                </c:pt>
                <c:pt idx="693">
                  <c:v>78.749834230907595</c:v>
                </c:pt>
                <c:pt idx="694">
                  <c:v>78.843802607240306</c:v>
                </c:pt>
                <c:pt idx="695">
                  <c:v>78.938870775996406</c:v>
                </c:pt>
                <c:pt idx="696">
                  <c:v>79.0209882067238</c:v>
                </c:pt>
                <c:pt idx="697">
                  <c:v>79.099225088736503</c:v>
                </c:pt>
                <c:pt idx="698">
                  <c:v>79.1630957306715</c:v>
                </c:pt>
                <c:pt idx="699">
                  <c:v>79.163165730671494</c:v>
                </c:pt>
                <c:pt idx="700">
                  <c:v>79.219493563067502</c:v>
                </c:pt>
                <c:pt idx="701">
                  <c:v>79.276341979868604</c:v>
                </c:pt>
                <c:pt idx="702">
                  <c:v>79.333153934762194</c:v>
                </c:pt>
                <c:pt idx="703">
                  <c:v>79.389049947572602</c:v>
                </c:pt>
                <c:pt idx="704">
                  <c:v>79.455397717428198</c:v>
                </c:pt>
                <c:pt idx="705">
                  <c:v>79.512066283790503</c:v>
                </c:pt>
                <c:pt idx="706">
                  <c:v>79.569013159354597</c:v>
                </c:pt>
                <c:pt idx="707">
                  <c:v>79.641779949741903</c:v>
                </c:pt>
                <c:pt idx="708">
                  <c:v>79.700104430238198</c:v>
                </c:pt>
                <c:pt idx="709">
                  <c:v>79.765531412712093</c:v>
                </c:pt>
                <c:pt idx="710">
                  <c:v>79.826043402273299</c:v>
                </c:pt>
                <c:pt idx="711">
                  <c:v>79.879804445849402</c:v>
                </c:pt>
                <c:pt idx="712">
                  <c:v>79.935280713077105</c:v>
                </c:pt>
                <c:pt idx="713">
                  <c:v>79.988186425431607</c:v>
                </c:pt>
                <c:pt idx="714">
                  <c:v>80.045363556055605</c:v>
                </c:pt>
                <c:pt idx="715">
                  <c:v>80.111752270384102</c:v>
                </c:pt>
                <c:pt idx="716">
                  <c:v>80.174651589012896</c:v>
                </c:pt>
                <c:pt idx="717">
                  <c:v>80.242692121278594</c:v>
                </c:pt>
                <c:pt idx="718">
                  <c:v>80.300685157603297</c:v>
                </c:pt>
                <c:pt idx="719">
                  <c:v>80.366173542566401</c:v>
                </c:pt>
                <c:pt idx="720">
                  <c:v>80.432827872202196</c:v>
                </c:pt>
                <c:pt idx="721">
                  <c:v>80.505707119706599</c:v>
                </c:pt>
                <c:pt idx="722">
                  <c:v>80.578769876832197</c:v>
                </c:pt>
                <c:pt idx="723">
                  <c:v>80.642577497343794</c:v>
                </c:pt>
                <c:pt idx="724">
                  <c:v>80.7054006713756</c:v>
                </c:pt>
                <c:pt idx="725">
                  <c:v>80.780916028159595</c:v>
                </c:pt>
                <c:pt idx="726">
                  <c:v>80.854636201763199</c:v>
                </c:pt>
                <c:pt idx="727">
                  <c:v>80.930655909827806</c:v>
                </c:pt>
                <c:pt idx="728">
                  <c:v>80.992819020210902</c:v>
                </c:pt>
                <c:pt idx="729">
                  <c:v>81.052915718914605</c:v>
                </c:pt>
                <c:pt idx="730">
                  <c:v>81.117488048749195</c:v>
                </c:pt>
                <c:pt idx="731">
                  <c:v>81.176191974391202</c:v>
                </c:pt>
                <c:pt idx="732">
                  <c:v>81.249598364451998</c:v>
                </c:pt>
                <c:pt idx="733">
                  <c:v>81.313287111486801</c:v>
                </c:pt>
                <c:pt idx="734">
                  <c:v>81.382147255615394</c:v>
                </c:pt>
                <c:pt idx="735">
                  <c:v>81.442290734524505</c:v>
                </c:pt>
                <c:pt idx="736">
                  <c:v>81.506871781970403</c:v>
                </c:pt>
                <c:pt idx="737">
                  <c:v>81.5657190481231</c:v>
                </c:pt>
                <c:pt idx="738">
                  <c:v>81.622408132757997</c:v>
                </c:pt>
                <c:pt idx="739">
                  <c:v>81.680584517075104</c:v>
                </c:pt>
                <c:pt idx="740">
                  <c:v>81.732894785302904</c:v>
                </c:pt>
                <c:pt idx="741">
                  <c:v>81.786644993384598</c:v>
                </c:pt>
                <c:pt idx="742">
                  <c:v>81.836132812368604</c:v>
                </c:pt>
                <c:pt idx="743">
                  <c:v>81.884074602589195</c:v>
                </c:pt>
                <c:pt idx="744">
                  <c:v>81.921154760533199</c:v>
                </c:pt>
                <c:pt idx="745">
                  <c:v>81.959606574107298</c:v>
                </c:pt>
                <c:pt idx="746">
                  <c:v>81.988368664000703</c:v>
                </c:pt>
                <c:pt idx="747">
                  <c:v>82.017717928702993</c:v>
                </c:pt>
                <c:pt idx="748">
                  <c:v>82.060313212612598</c:v>
                </c:pt>
                <c:pt idx="749">
                  <c:v>82.093803757005702</c:v>
                </c:pt>
                <c:pt idx="750">
                  <c:v>82.134282816239406</c:v>
                </c:pt>
                <c:pt idx="751">
                  <c:v>82.178273196753395</c:v>
                </c:pt>
                <c:pt idx="752">
                  <c:v>82.223366919195996</c:v>
                </c:pt>
                <c:pt idx="753">
                  <c:v>82.286709170974902</c:v>
                </c:pt>
                <c:pt idx="754">
                  <c:v>82.371170788487305</c:v>
                </c:pt>
                <c:pt idx="755">
                  <c:v>82.452533160401501</c:v>
                </c:pt>
                <c:pt idx="756">
                  <c:v>82.531169625427907</c:v>
                </c:pt>
                <c:pt idx="757">
                  <c:v>82.606362926645303</c:v>
                </c:pt>
                <c:pt idx="758">
                  <c:v>82.680455368418606</c:v>
                </c:pt>
                <c:pt idx="759">
                  <c:v>82.757510015307901</c:v>
                </c:pt>
                <c:pt idx="760">
                  <c:v>82.826046521052106</c:v>
                </c:pt>
                <c:pt idx="761">
                  <c:v>82.901104720383501</c:v>
                </c:pt>
                <c:pt idx="762">
                  <c:v>82.969021483325903</c:v>
                </c:pt>
                <c:pt idx="763">
                  <c:v>83.036665379670794</c:v>
                </c:pt>
                <c:pt idx="764">
                  <c:v>83.101962398000097</c:v>
                </c:pt>
                <c:pt idx="765">
                  <c:v>83.181182107986103</c:v>
                </c:pt>
                <c:pt idx="766">
                  <c:v>83.253252304480597</c:v>
                </c:pt>
                <c:pt idx="767">
                  <c:v>83.327881018386805</c:v>
                </c:pt>
                <c:pt idx="768">
                  <c:v>83.389957648497798</c:v>
                </c:pt>
                <c:pt idx="769">
                  <c:v>83.458140681488402</c:v>
                </c:pt>
                <c:pt idx="770">
                  <c:v>83.523154506868295</c:v>
                </c:pt>
                <c:pt idx="771">
                  <c:v>83.583422573201602</c:v>
                </c:pt>
                <c:pt idx="772">
                  <c:v>83.667748648360202</c:v>
                </c:pt>
                <c:pt idx="773">
                  <c:v>83.754163518841693</c:v>
                </c:pt>
                <c:pt idx="774">
                  <c:v>83.832062007303605</c:v>
                </c:pt>
                <c:pt idx="775">
                  <c:v>83.9179901607977</c:v>
                </c:pt>
                <c:pt idx="776">
                  <c:v>83.984219639307298</c:v>
                </c:pt>
                <c:pt idx="777">
                  <c:v>84.054525574679403</c:v>
                </c:pt>
                <c:pt idx="778">
                  <c:v>84.134787504439799</c:v>
                </c:pt>
                <c:pt idx="779">
                  <c:v>84.225262228671198</c:v>
                </c:pt>
                <c:pt idx="780">
                  <c:v>84.3347681524763</c:v>
                </c:pt>
                <c:pt idx="781">
                  <c:v>84.418844483534997</c:v>
                </c:pt>
                <c:pt idx="782">
                  <c:v>84.492827285495906</c:v>
                </c:pt>
                <c:pt idx="783">
                  <c:v>84.553636548062997</c:v>
                </c:pt>
                <c:pt idx="784">
                  <c:v>84.610719667235202</c:v>
                </c:pt>
                <c:pt idx="785">
                  <c:v>84.673256060661799</c:v>
                </c:pt>
                <c:pt idx="786">
                  <c:v>84.743937594468207</c:v>
                </c:pt>
                <c:pt idx="787">
                  <c:v>84.797299204573704</c:v>
                </c:pt>
                <c:pt idx="788">
                  <c:v>84.840386983506306</c:v>
                </c:pt>
                <c:pt idx="789">
                  <c:v>84.914750580875605</c:v>
                </c:pt>
                <c:pt idx="790">
                  <c:v>85.0078336912852</c:v>
                </c:pt>
                <c:pt idx="791">
                  <c:v>85.104389969741504</c:v>
                </c:pt>
                <c:pt idx="792">
                  <c:v>85.180847987037097</c:v>
                </c:pt>
                <c:pt idx="793">
                  <c:v>85.266368738842104</c:v>
                </c:pt>
                <c:pt idx="794">
                  <c:v>85.329058010051995</c:v>
                </c:pt>
                <c:pt idx="795">
                  <c:v>85.3912121153122</c:v>
                </c:pt>
                <c:pt idx="796">
                  <c:v>85.458646413042501</c:v>
                </c:pt>
                <c:pt idx="797">
                  <c:v>85.531461118481204</c:v>
                </c:pt>
                <c:pt idx="798">
                  <c:v>85.596197981756404</c:v>
                </c:pt>
                <c:pt idx="799">
                  <c:v>85.5964079817564</c:v>
                </c:pt>
                <c:pt idx="800">
                  <c:v>85.758568712241697</c:v>
                </c:pt>
                <c:pt idx="801">
                  <c:v>85.907524198906799</c:v>
                </c:pt>
                <c:pt idx="802">
                  <c:v>86.055337028535206</c:v>
                </c:pt>
                <c:pt idx="803">
                  <c:v>86.1902323613471</c:v>
                </c:pt>
                <c:pt idx="804">
                  <c:v>86.312758369024806</c:v>
                </c:pt>
                <c:pt idx="805">
                  <c:v>86.438223743115401</c:v>
                </c:pt>
                <c:pt idx="806">
                  <c:v>86.562620552602695</c:v>
                </c:pt>
                <c:pt idx="807">
                  <c:v>86.684731614467395</c:v>
                </c:pt>
                <c:pt idx="808">
                  <c:v>86.802003610186702</c:v>
                </c:pt>
                <c:pt idx="809">
                  <c:v>86.920564361771198</c:v>
                </c:pt>
                <c:pt idx="810">
                  <c:v>87.040605939835501</c:v>
                </c:pt>
                <c:pt idx="811">
                  <c:v>87.158459205336996</c:v>
                </c:pt>
                <c:pt idx="812">
                  <c:v>87.274080395332504</c:v>
                </c:pt>
                <c:pt idx="813">
                  <c:v>87.375582541839293</c:v>
                </c:pt>
                <c:pt idx="814">
                  <c:v>87.478057469014303</c:v>
                </c:pt>
                <c:pt idx="815">
                  <c:v>87.568456803841698</c:v>
                </c:pt>
                <c:pt idx="816">
                  <c:v>87.661978815399706</c:v>
                </c:pt>
                <c:pt idx="817">
                  <c:v>87.761980772884499</c:v>
                </c:pt>
                <c:pt idx="818">
                  <c:v>87.858167547488904</c:v>
                </c:pt>
                <c:pt idx="819">
                  <c:v>87.934084547399095</c:v>
                </c:pt>
                <c:pt idx="820">
                  <c:v>88.009584158753498</c:v>
                </c:pt>
                <c:pt idx="821">
                  <c:v>88.088796351406103</c:v>
                </c:pt>
                <c:pt idx="822">
                  <c:v>88.159209449805303</c:v>
                </c:pt>
                <c:pt idx="823">
                  <c:v>88.2060603281287</c:v>
                </c:pt>
                <c:pt idx="824">
                  <c:v>88.272074795276893</c:v>
                </c:pt>
                <c:pt idx="825">
                  <c:v>88.320539018214603</c:v>
                </c:pt>
                <c:pt idx="826">
                  <c:v>88.3790587686577</c:v>
                </c:pt>
                <c:pt idx="827">
                  <c:v>88.432447232365504</c:v>
                </c:pt>
                <c:pt idx="828">
                  <c:v>88.487717215611298</c:v>
                </c:pt>
                <c:pt idx="829">
                  <c:v>88.543772083345502</c:v>
                </c:pt>
                <c:pt idx="830">
                  <c:v>88.598548999330006</c:v>
                </c:pt>
                <c:pt idx="831">
                  <c:v>88.6420489974617</c:v>
                </c:pt>
                <c:pt idx="832">
                  <c:v>88.708554056337107</c:v>
                </c:pt>
                <c:pt idx="833">
                  <c:v>88.763642563047696</c:v>
                </c:pt>
                <c:pt idx="834">
                  <c:v>88.807679556926303</c:v>
                </c:pt>
                <c:pt idx="835">
                  <c:v>88.860910627254896</c:v>
                </c:pt>
                <c:pt idx="836">
                  <c:v>88.925183541089794</c:v>
                </c:pt>
                <c:pt idx="837">
                  <c:v>89.004498032084399</c:v>
                </c:pt>
                <c:pt idx="838">
                  <c:v>89.067065602162103</c:v>
                </c:pt>
                <c:pt idx="839">
                  <c:v>89.137455545404194</c:v>
                </c:pt>
                <c:pt idx="840">
                  <c:v>89.207737652823397</c:v>
                </c:pt>
                <c:pt idx="841">
                  <c:v>89.283620590705297</c:v>
                </c:pt>
                <c:pt idx="842">
                  <c:v>89.349734752956707</c:v>
                </c:pt>
                <c:pt idx="843">
                  <c:v>89.432209305177295</c:v>
                </c:pt>
                <c:pt idx="844">
                  <c:v>89.503337953170501</c:v>
                </c:pt>
                <c:pt idx="845">
                  <c:v>89.576716450312603</c:v>
                </c:pt>
                <c:pt idx="846">
                  <c:v>89.641017035123696</c:v>
                </c:pt>
                <c:pt idx="847">
                  <c:v>89.705524412142097</c:v>
                </c:pt>
                <c:pt idx="848">
                  <c:v>89.763412093858904</c:v>
                </c:pt>
                <c:pt idx="849">
                  <c:v>89.834194529905204</c:v>
                </c:pt>
                <c:pt idx="850">
                  <c:v>89.912116472931501</c:v>
                </c:pt>
                <c:pt idx="851">
                  <c:v>89.97522515883</c:v>
                </c:pt>
                <c:pt idx="852">
                  <c:v>90.011812835721202</c:v>
                </c:pt>
                <c:pt idx="853">
                  <c:v>90.038940508063206</c:v>
                </c:pt>
                <c:pt idx="854">
                  <c:v>90.073101514567597</c:v>
                </c:pt>
                <c:pt idx="855">
                  <c:v>90.109974079838906</c:v>
                </c:pt>
                <c:pt idx="856">
                  <c:v>90.190135640632803</c:v>
                </c:pt>
                <c:pt idx="857">
                  <c:v>90.257470380681397</c:v>
                </c:pt>
                <c:pt idx="858">
                  <c:v>90.302584676543106</c:v>
                </c:pt>
                <c:pt idx="859">
                  <c:v>90.362934547091498</c:v>
                </c:pt>
                <c:pt idx="860">
                  <c:v>90.444794274743799</c:v>
                </c:pt>
                <c:pt idx="861">
                  <c:v>90.548040952416798</c:v>
                </c:pt>
                <c:pt idx="862">
                  <c:v>90.646031375519996</c:v>
                </c:pt>
                <c:pt idx="863">
                  <c:v>90.719144653256393</c:v>
                </c:pt>
                <c:pt idx="864">
                  <c:v>90.824649540488593</c:v>
                </c:pt>
                <c:pt idx="865">
                  <c:v>90.927665226161906</c:v>
                </c:pt>
                <c:pt idx="866">
                  <c:v>91.0276714407279</c:v>
                </c:pt>
                <c:pt idx="867">
                  <c:v>91.125199901704306</c:v>
                </c:pt>
                <c:pt idx="868">
                  <c:v>91.195331393391001</c:v>
                </c:pt>
                <c:pt idx="869">
                  <c:v>91.294044045210399</c:v>
                </c:pt>
                <c:pt idx="870">
                  <c:v>91.377363763722201</c:v>
                </c:pt>
                <c:pt idx="871">
                  <c:v>91.482702235267197</c:v>
                </c:pt>
                <c:pt idx="872">
                  <c:v>91.547967047121901</c:v>
                </c:pt>
                <c:pt idx="873">
                  <c:v>91.619246782413796</c:v>
                </c:pt>
                <c:pt idx="874">
                  <c:v>91.699899720360605</c:v>
                </c:pt>
                <c:pt idx="875">
                  <c:v>91.785212356891407</c:v>
                </c:pt>
                <c:pt idx="876">
                  <c:v>91.855026200944195</c:v>
                </c:pt>
                <c:pt idx="877">
                  <c:v>91.936993555724101</c:v>
                </c:pt>
                <c:pt idx="878">
                  <c:v>92.009854418315797</c:v>
                </c:pt>
                <c:pt idx="879">
                  <c:v>92.077873871061499</c:v>
                </c:pt>
                <c:pt idx="880">
                  <c:v>92.1416067755641</c:v>
                </c:pt>
                <c:pt idx="881">
                  <c:v>92.207781297247493</c:v>
                </c:pt>
                <c:pt idx="882">
                  <c:v>92.286140062079497</c:v>
                </c:pt>
                <c:pt idx="883">
                  <c:v>92.343794486566694</c:v>
                </c:pt>
                <c:pt idx="884">
                  <c:v>92.375889943261697</c:v>
                </c:pt>
                <c:pt idx="885">
                  <c:v>92.407553613594999</c:v>
                </c:pt>
                <c:pt idx="886">
                  <c:v>92.440119907818101</c:v>
                </c:pt>
                <c:pt idx="887">
                  <c:v>92.483903723463499</c:v>
                </c:pt>
                <c:pt idx="888">
                  <c:v>92.520024790319894</c:v>
                </c:pt>
                <c:pt idx="889">
                  <c:v>92.565909094614995</c:v>
                </c:pt>
                <c:pt idx="890">
                  <c:v>92.598637360383705</c:v>
                </c:pt>
                <c:pt idx="891">
                  <c:v>92.641992425687903</c:v>
                </c:pt>
                <c:pt idx="892">
                  <c:v>92.706108850878294</c:v>
                </c:pt>
                <c:pt idx="893">
                  <c:v>92.7493663072418</c:v>
                </c:pt>
                <c:pt idx="894">
                  <c:v>92.830855614364296</c:v>
                </c:pt>
                <c:pt idx="895">
                  <c:v>92.911885562253104</c:v>
                </c:pt>
                <c:pt idx="896">
                  <c:v>92.977964510198603</c:v>
                </c:pt>
                <c:pt idx="897">
                  <c:v>93.054243279939996</c:v>
                </c:pt>
                <c:pt idx="898">
                  <c:v>93.139420742634798</c:v>
                </c:pt>
                <c:pt idx="899">
                  <c:v>93.139590742634795</c:v>
                </c:pt>
                <c:pt idx="900">
                  <c:v>93.250966696017102</c:v>
                </c:pt>
                <c:pt idx="901">
                  <c:v>93.361239694685295</c:v>
                </c:pt>
                <c:pt idx="902">
                  <c:v>93.464817523395496</c:v>
                </c:pt>
                <c:pt idx="903">
                  <c:v>93.558246438910402</c:v>
                </c:pt>
                <c:pt idx="904">
                  <c:v>93.653359966577796</c:v>
                </c:pt>
                <c:pt idx="905">
                  <c:v>93.7491228579471</c:v>
                </c:pt>
                <c:pt idx="906">
                  <c:v>93.843855180402699</c:v>
                </c:pt>
                <c:pt idx="907">
                  <c:v>93.939580088050306</c:v>
                </c:pt>
                <c:pt idx="908">
                  <c:v>94.029986841598898</c:v>
                </c:pt>
                <c:pt idx="909">
                  <c:v>94.1128285472128</c:v>
                </c:pt>
                <c:pt idx="910">
                  <c:v>94.192804829678806</c:v>
                </c:pt>
                <c:pt idx="911">
                  <c:v>94.277171396676295</c:v>
                </c:pt>
                <c:pt idx="912">
                  <c:v>94.360474956492396</c:v>
                </c:pt>
                <c:pt idx="913">
                  <c:v>94.446261515712607</c:v>
                </c:pt>
                <c:pt idx="914">
                  <c:v>94.526372383370102</c:v>
                </c:pt>
                <c:pt idx="915">
                  <c:v>94.603680950493995</c:v>
                </c:pt>
                <c:pt idx="916">
                  <c:v>94.676150840913706</c:v>
                </c:pt>
                <c:pt idx="917">
                  <c:v>94.755151895519504</c:v>
                </c:pt>
                <c:pt idx="918">
                  <c:v>94.822127350142395</c:v>
                </c:pt>
                <c:pt idx="919">
                  <c:v>94.895917014126795</c:v>
                </c:pt>
                <c:pt idx="920">
                  <c:v>94.960577514281795</c:v>
                </c:pt>
                <c:pt idx="921">
                  <c:v>95.020310911146595</c:v>
                </c:pt>
                <c:pt idx="922">
                  <c:v>95.072612777481098</c:v>
                </c:pt>
                <c:pt idx="923">
                  <c:v>95.1183603133437</c:v>
                </c:pt>
                <c:pt idx="924">
                  <c:v>95.177861487829901</c:v>
                </c:pt>
                <c:pt idx="925">
                  <c:v>95.230494331678997</c:v>
                </c:pt>
                <c:pt idx="926">
                  <c:v>95.2926157569769</c:v>
                </c:pt>
                <c:pt idx="927">
                  <c:v>95.342086720594494</c:v>
                </c:pt>
                <c:pt idx="928">
                  <c:v>95.387377131518704</c:v>
                </c:pt>
                <c:pt idx="929">
                  <c:v>95.438292067013407</c:v>
                </c:pt>
                <c:pt idx="930">
                  <c:v>95.506413207459303</c:v>
                </c:pt>
                <c:pt idx="931">
                  <c:v>95.565408006737101</c:v>
                </c:pt>
                <c:pt idx="932">
                  <c:v>95.632267716959802</c:v>
                </c:pt>
                <c:pt idx="933">
                  <c:v>95.694096909719804</c:v>
                </c:pt>
                <c:pt idx="934">
                  <c:v>95.744022970643698</c:v>
                </c:pt>
                <c:pt idx="935">
                  <c:v>95.800856235827396</c:v>
                </c:pt>
                <c:pt idx="936">
                  <c:v>95.867359135170702</c:v>
                </c:pt>
                <c:pt idx="937">
                  <c:v>95.949279537613194</c:v>
                </c:pt>
                <c:pt idx="938">
                  <c:v>96.035814806302199</c:v>
                </c:pt>
                <c:pt idx="939">
                  <c:v>96.104860039698494</c:v>
                </c:pt>
                <c:pt idx="940">
                  <c:v>96.173593614575097</c:v>
                </c:pt>
                <c:pt idx="941">
                  <c:v>96.227467715263899</c:v>
                </c:pt>
                <c:pt idx="942">
                  <c:v>96.2756833068605</c:v>
                </c:pt>
                <c:pt idx="943">
                  <c:v>96.348717006381705</c:v>
                </c:pt>
                <c:pt idx="944">
                  <c:v>96.4190773482363</c:v>
                </c:pt>
                <c:pt idx="945">
                  <c:v>96.481061435018304</c:v>
                </c:pt>
                <c:pt idx="946">
                  <c:v>96.529011738677397</c:v>
                </c:pt>
                <c:pt idx="947">
                  <c:v>96.582383318945602</c:v>
                </c:pt>
                <c:pt idx="948">
                  <c:v>96.628184892474906</c:v>
                </c:pt>
                <c:pt idx="949">
                  <c:v>96.659715566874198</c:v>
                </c:pt>
                <c:pt idx="950">
                  <c:v>96.687071850779503</c:v>
                </c:pt>
                <c:pt idx="951">
                  <c:v>96.719900301105596</c:v>
                </c:pt>
                <c:pt idx="952">
                  <c:v>96.790044552373004</c:v>
                </c:pt>
                <c:pt idx="953">
                  <c:v>96.857725624452698</c:v>
                </c:pt>
                <c:pt idx="954">
                  <c:v>96.926329267140801</c:v>
                </c:pt>
                <c:pt idx="955">
                  <c:v>96.978916983802804</c:v>
                </c:pt>
                <c:pt idx="956">
                  <c:v>97.043857581855207</c:v>
                </c:pt>
                <c:pt idx="957">
                  <c:v>97.080733159382305</c:v>
                </c:pt>
                <c:pt idx="958">
                  <c:v>97.105995395368893</c:v>
                </c:pt>
                <c:pt idx="959">
                  <c:v>97.154934876866093</c:v>
                </c:pt>
                <c:pt idx="960">
                  <c:v>97.217980965744005</c:v>
                </c:pt>
                <c:pt idx="961">
                  <c:v>97.275180779966007</c:v>
                </c:pt>
                <c:pt idx="962">
                  <c:v>97.326070650796495</c:v>
                </c:pt>
                <c:pt idx="963">
                  <c:v>97.370472834870398</c:v>
                </c:pt>
                <c:pt idx="964">
                  <c:v>97.425486553449105</c:v>
                </c:pt>
                <c:pt idx="965">
                  <c:v>97.476988143298598</c:v>
                </c:pt>
                <c:pt idx="966">
                  <c:v>97.538660470766899</c:v>
                </c:pt>
                <c:pt idx="967">
                  <c:v>97.599590770887104</c:v>
                </c:pt>
                <c:pt idx="968">
                  <c:v>97.661487914506296</c:v>
                </c:pt>
                <c:pt idx="969">
                  <c:v>97.714728674201496</c:v>
                </c:pt>
                <c:pt idx="970">
                  <c:v>97.746874194396696</c:v>
                </c:pt>
                <c:pt idx="971">
                  <c:v>97.813403430456901</c:v>
                </c:pt>
                <c:pt idx="972">
                  <c:v>97.875244068851899</c:v>
                </c:pt>
                <c:pt idx="973">
                  <c:v>97.929354084410406</c:v>
                </c:pt>
                <c:pt idx="974">
                  <c:v>97.989143484953303</c:v>
                </c:pt>
                <c:pt idx="975">
                  <c:v>98.036122997286697</c:v>
                </c:pt>
                <c:pt idx="976">
                  <c:v>98.074127116469597</c:v>
                </c:pt>
                <c:pt idx="977">
                  <c:v>98.123724145400004</c:v>
                </c:pt>
                <c:pt idx="978">
                  <c:v>98.176077511723506</c:v>
                </c:pt>
                <c:pt idx="979">
                  <c:v>98.205455211988905</c:v>
                </c:pt>
                <c:pt idx="980">
                  <c:v>98.229974506066696</c:v>
                </c:pt>
                <c:pt idx="981">
                  <c:v>98.263730887927593</c:v>
                </c:pt>
                <c:pt idx="982">
                  <c:v>98.304732836193196</c:v>
                </c:pt>
                <c:pt idx="983">
                  <c:v>98.343348710942095</c:v>
                </c:pt>
                <c:pt idx="984">
                  <c:v>98.380632180703003</c:v>
                </c:pt>
                <c:pt idx="985">
                  <c:v>98.418918895670799</c:v>
                </c:pt>
                <c:pt idx="986">
                  <c:v>98.443166954877896</c:v>
                </c:pt>
                <c:pt idx="987">
                  <c:v>98.480745184598007</c:v>
                </c:pt>
                <c:pt idx="988">
                  <c:v>98.500937018337396</c:v>
                </c:pt>
                <c:pt idx="989">
                  <c:v>98.503277907969604</c:v>
                </c:pt>
                <c:pt idx="990">
                  <c:v>98.539820830907203</c:v>
                </c:pt>
                <c:pt idx="991">
                  <c:v>98.581207719260604</c:v>
                </c:pt>
                <c:pt idx="992">
                  <c:v>98.615181708151994</c:v>
                </c:pt>
                <c:pt idx="993">
                  <c:v>98.655224413552602</c:v>
                </c:pt>
                <c:pt idx="994">
                  <c:v>98.7106435036075</c:v>
                </c:pt>
                <c:pt idx="995">
                  <c:v>98.751106485861399</c:v>
                </c:pt>
                <c:pt idx="996">
                  <c:v>98.777719206792398</c:v>
                </c:pt>
                <c:pt idx="997">
                  <c:v>98.826316972048701</c:v>
                </c:pt>
                <c:pt idx="998">
                  <c:v>98.880856765624202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4B-46FB-B13C-EDAB2FA46AF0}"/>
            </c:ext>
          </c:extLst>
        </c:ser>
        <c:ser>
          <c:idx val="3"/>
          <c:order val="2"/>
          <c:tx>
            <c:strRef>
              <c:f>_asmd_PMF!$D$2</c:f>
              <c:strCache>
                <c:ptCount val="1"/>
                <c:pt idx="0">
                  <c:v>symmetric Y94A</c:v>
                </c:pt>
              </c:strCache>
            </c:strRef>
          </c:tx>
          <c:spPr>
            <a:ln w="63500" cap="rnd">
              <a:solidFill>
                <a:srgbClr val="00B050"/>
              </a:solidFill>
              <a:prstDash val="solid"/>
              <a:round/>
            </a:ln>
          </c:spPr>
          <c:marker>
            <c:symbol val="none"/>
          </c:marker>
          <c:xVal>
            <c:numRef>
              <c:f>_asmd_PMF!$A$3:$A$1001</c:f>
              <c:numCache>
                <c:formatCode>0.00</c:formatCode>
                <c:ptCount val="999"/>
                <c:pt idx="0">
                  <c:v>2.0000000000003099E-2</c:v>
                </c:pt>
                <c:pt idx="1">
                  <c:v>4.00000000000027E-2</c:v>
                </c:pt>
                <c:pt idx="2">
                  <c:v>6.0000000000002301E-2</c:v>
                </c:pt>
                <c:pt idx="3">
                  <c:v>8.0000000000001903E-2</c:v>
                </c:pt>
                <c:pt idx="4">
                  <c:v>0.100000000000001</c:v>
                </c:pt>
                <c:pt idx="5">
                  <c:v>0.12000000000000099</c:v>
                </c:pt>
                <c:pt idx="6">
                  <c:v>0.14000000000000101</c:v>
                </c:pt>
                <c:pt idx="7">
                  <c:v>0.16</c:v>
                </c:pt>
                <c:pt idx="8">
                  <c:v>0.18</c:v>
                </c:pt>
                <c:pt idx="9">
                  <c:v>0.20000000000000301</c:v>
                </c:pt>
                <c:pt idx="10">
                  <c:v>0.220000000000002</c:v>
                </c:pt>
                <c:pt idx="11">
                  <c:v>0.24000000000000199</c:v>
                </c:pt>
                <c:pt idx="12">
                  <c:v>0.26000000000000201</c:v>
                </c:pt>
                <c:pt idx="13">
                  <c:v>0.28000000000000103</c:v>
                </c:pt>
                <c:pt idx="14">
                  <c:v>0.30000000000000099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0.36000000000000298</c:v>
                </c:pt>
                <c:pt idx="18">
                  <c:v>0.380000000000003</c:v>
                </c:pt>
                <c:pt idx="19">
                  <c:v>0.40000000000000202</c:v>
                </c:pt>
                <c:pt idx="20">
                  <c:v>0.42000000000000198</c:v>
                </c:pt>
                <c:pt idx="21">
                  <c:v>0.440000000000001</c:v>
                </c:pt>
                <c:pt idx="22">
                  <c:v>0.46000000000000102</c:v>
                </c:pt>
                <c:pt idx="23">
                  <c:v>0.48</c:v>
                </c:pt>
                <c:pt idx="24">
                  <c:v>0.5</c:v>
                </c:pt>
                <c:pt idx="25">
                  <c:v>0.52000000000000302</c:v>
                </c:pt>
                <c:pt idx="26">
                  <c:v>0.54000000000000303</c:v>
                </c:pt>
                <c:pt idx="27">
                  <c:v>0.56000000000000205</c:v>
                </c:pt>
                <c:pt idx="28">
                  <c:v>0.58000000000000196</c:v>
                </c:pt>
                <c:pt idx="29">
                  <c:v>0.60000000000000098</c:v>
                </c:pt>
                <c:pt idx="30">
                  <c:v>0.62000000000000099</c:v>
                </c:pt>
                <c:pt idx="31">
                  <c:v>0.64000000000000101</c:v>
                </c:pt>
                <c:pt idx="32">
                  <c:v>0.66</c:v>
                </c:pt>
                <c:pt idx="33">
                  <c:v>0.68</c:v>
                </c:pt>
                <c:pt idx="34">
                  <c:v>0.70000000000000295</c:v>
                </c:pt>
                <c:pt idx="35">
                  <c:v>0.72000000000000197</c:v>
                </c:pt>
                <c:pt idx="36">
                  <c:v>0.74000000000000199</c:v>
                </c:pt>
                <c:pt idx="37">
                  <c:v>0.76000000000000201</c:v>
                </c:pt>
                <c:pt idx="38">
                  <c:v>0.78000000000000103</c:v>
                </c:pt>
                <c:pt idx="39">
                  <c:v>0.80000000000000104</c:v>
                </c:pt>
                <c:pt idx="40">
                  <c:v>0.82</c:v>
                </c:pt>
                <c:pt idx="41">
                  <c:v>0.84</c:v>
                </c:pt>
                <c:pt idx="42">
                  <c:v>0.86000000000000298</c:v>
                </c:pt>
                <c:pt idx="43">
                  <c:v>0.880000000000003</c:v>
                </c:pt>
                <c:pt idx="44">
                  <c:v>0.90000000000000202</c:v>
                </c:pt>
                <c:pt idx="45">
                  <c:v>0.92000000000000204</c:v>
                </c:pt>
                <c:pt idx="46">
                  <c:v>0.94000000000000095</c:v>
                </c:pt>
                <c:pt idx="47">
                  <c:v>0.96000000000000096</c:v>
                </c:pt>
                <c:pt idx="48">
                  <c:v>0.98</c:v>
                </c:pt>
                <c:pt idx="49">
                  <c:v>1</c:v>
                </c:pt>
                <c:pt idx="50">
                  <c:v>1.02</c:v>
                </c:pt>
                <c:pt idx="51">
                  <c:v>1.04</c:v>
                </c:pt>
                <c:pt idx="52">
                  <c:v>1.06</c:v>
                </c:pt>
                <c:pt idx="53">
                  <c:v>1.08</c:v>
                </c:pt>
                <c:pt idx="54">
                  <c:v>1.1000000000000001</c:v>
                </c:pt>
                <c:pt idx="55">
                  <c:v>1.1200000000000001</c:v>
                </c:pt>
                <c:pt idx="56">
                  <c:v>1.1399999999999999</c:v>
                </c:pt>
                <c:pt idx="57">
                  <c:v>1.1599999999999999</c:v>
                </c:pt>
                <c:pt idx="58">
                  <c:v>1.18</c:v>
                </c:pt>
                <c:pt idx="59">
                  <c:v>1.2</c:v>
                </c:pt>
                <c:pt idx="60">
                  <c:v>1.22</c:v>
                </c:pt>
                <c:pt idx="61">
                  <c:v>1.24</c:v>
                </c:pt>
                <c:pt idx="62">
                  <c:v>1.26</c:v>
                </c:pt>
                <c:pt idx="63">
                  <c:v>1.28</c:v>
                </c:pt>
                <c:pt idx="64">
                  <c:v>1.3</c:v>
                </c:pt>
                <c:pt idx="65">
                  <c:v>1.32</c:v>
                </c:pt>
                <c:pt idx="66">
                  <c:v>1.34</c:v>
                </c:pt>
                <c:pt idx="67">
                  <c:v>1.36</c:v>
                </c:pt>
                <c:pt idx="68">
                  <c:v>1.38</c:v>
                </c:pt>
                <c:pt idx="69">
                  <c:v>1.4</c:v>
                </c:pt>
                <c:pt idx="70">
                  <c:v>1.42</c:v>
                </c:pt>
                <c:pt idx="71">
                  <c:v>1.44</c:v>
                </c:pt>
                <c:pt idx="72">
                  <c:v>1.46</c:v>
                </c:pt>
                <c:pt idx="73">
                  <c:v>1.48</c:v>
                </c:pt>
                <c:pt idx="74">
                  <c:v>1.5</c:v>
                </c:pt>
                <c:pt idx="75">
                  <c:v>1.52</c:v>
                </c:pt>
                <c:pt idx="76">
                  <c:v>1.54</c:v>
                </c:pt>
                <c:pt idx="77">
                  <c:v>1.56</c:v>
                </c:pt>
                <c:pt idx="78">
                  <c:v>1.58</c:v>
                </c:pt>
                <c:pt idx="79">
                  <c:v>1.6</c:v>
                </c:pt>
                <c:pt idx="80">
                  <c:v>1.62</c:v>
                </c:pt>
                <c:pt idx="81">
                  <c:v>1.64</c:v>
                </c:pt>
                <c:pt idx="82">
                  <c:v>1.66</c:v>
                </c:pt>
                <c:pt idx="83">
                  <c:v>1.68</c:v>
                </c:pt>
                <c:pt idx="84">
                  <c:v>1.7</c:v>
                </c:pt>
                <c:pt idx="85">
                  <c:v>1.72</c:v>
                </c:pt>
                <c:pt idx="86">
                  <c:v>1.74</c:v>
                </c:pt>
                <c:pt idx="87">
                  <c:v>1.76</c:v>
                </c:pt>
                <c:pt idx="88">
                  <c:v>1.78</c:v>
                </c:pt>
                <c:pt idx="89">
                  <c:v>1.8</c:v>
                </c:pt>
                <c:pt idx="90">
                  <c:v>1.82</c:v>
                </c:pt>
                <c:pt idx="91">
                  <c:v>1.84</c:v>
                </c:pt>
                <c:pt idx="92">
                  <c:v>1.86</c:v>
                </c:pt>
                <c:pt idx="93">
                  <c:v>1.88</c:v>
                </c:pt>
                <c:pt idx="94">
                  <c:v>1.9</c:v>
                </c:pt>
                <c:pt idx="95">
                  <c:v>1.92</c:v>
                </c:pt>
                <c:pt idx="96">
                  <c:v>1.94</c:v>
                </c:pt>
                <c:pt idx="97">
                  <c:v>1.96</c:v>
                </c:pt>
                <c:pt idx="98">
                  <c:v>1.98</c:v>
                </c:pt>
                <c:pt idx="99">
                  <c:v>2</c:v>
                </c:pt>
                <c:pt idx="100">
                  <c:v>2.02</c:v>
                </c:pt>
                <c:pt idx="101">
                  <c:v>2.04</c:v>
                </c:pt>
                <c:pt idx="102">
                  <c:v>2.06</c:v>
                </c:pt>
                <c:pt idx="103">
                  <c:v>2.08</c:v>
                </c:pt>
                <c:pt idx="104">
                  <c:v>2.1</c:v>
                </c:pt>
                <c:pt idx="105">
                  <c:v>2.12</c:v>
                </c:pt>
                <c:pt idx="106">
                  <c:v>2.14</c:v>
                </c:pt>
                <c:pt idx="107">
                  <c:v>2.16</c:v>
                </c:pt>
                <c:pt idx="108">
                  <c:v>2.1800000000000002</c:v>
                </c:pt>
                <c:pt idx="109">
                  <c:v>2.2000000000000002</c:v>
                </c:pt>
                <c:pt idx="110">
                  <c:v>2.2200000000000002</c:v>
                </c:pt>
                <c:pt idx="111">
                  <c:v>2.2400000000000002</c:v>
                </c:pt>
                <c:pt idx="112">
                  <c:v>2.2599999999999998</c:v>
                </c:pt>
                <c:pt idx="113">
                  <c:v>2.2799999999999998</c:v>
                </c:pt>
                <c:pt idx="114">
                  <c:v>2.2999999999999998</c:v>
                </c:pt>
                <c:pt idx="115">
                  <c:v>2.3199999999999998</c:v>
                </c:pt>
                <c:pt idx="116">
                  <c:v>2.34</c:v>
                </c:pt>
                <c:pt idx="117">
                  <c:v>2.36</c:v>
                </c:pt>
                <c:pt idx="118">
                  <c:v>2.38</c:v>
                </c:pt>
                <c:pt idx="119">
                  <c:v>2.4</c:v>
                </c:pt>
                <c:pt idx="120">
                  <c:v>2.42</c:v>
                </c:pt>
                <c:pt idx="121">
                  <c:v>2.44</c:v>
                </c:pt>
                <c:pt idx="122">
                  <c:v>2.46</c:v>
                </c:pt>
                <c:pt idx="123">
                  <c:v>2.48</c:v>
                </c:pt>
                <c:pt idx="124">
                  <c:v>2.5</c:v>
                </c:pt>
                <c:pt idx="125">
                  <c:v>2.52</c:v>
                </c:pt>
                <c:pt idx="126">
                  <c:v>2.54</c:v>
                </c:pt>
                <c:pt idx="127">
                  <c:v>2.56</c:v>
                </c:pt>
                <c:pt idx="128">
                  <c:v>2.58</c:v>
                </c:pt>
                <c:pt idx="129">
                  <c:v>2.6</c:v>
                </c:pt>
                <c:pt idx="130">
                  <c:v>2.62</c:v>
                </c:pt>
                <c:pt idx="131">
                  <c:v>2.64</c:v>
                </c:pt>
                <c:pt idx="132">
                  <c:v>2.66</c:v>
                </c:pt>
                <c:pt idx="133">
                  <c:v>2.68</c:v>
                </c:pt>
                <c:pt idx="134">
                  <c:v>2.7</c:v>
                </c:pt>
                <c:pt idx="135">
                  <c:v>2.72</c:v>
                </c:pt>
                <c:pt idx="136">
                  <c:v>2.74</c:v>
                </c:pt>
                <c:pt idx="137">
                  <c:v>2.76</c:v>
                </c:pt>
                <c:pt idx="138">
                  <c:v>2.78</c:v>
                </c:pt>
                <c:pt idx="139">
                  <c:v>2.8</c:v>
                </c:pt>
                <c:pt idx="140">
                  <c:v>2.82</c:v>
                </c:pt>
                <c:pt idx="141">
                  <c:v>2.84</c:v>
                </c:pt>
                <c:pt idx="142">
                  <c:v>2.86</c:v>
                </c:pt>
                <c:pt idx="143">
                  <c:v>2.88</c:v>
                </c:pt>
                <c:pt idx="144">
                  <c:v>2.9</c:v>
                </c:pt>
                <c:pt idx="145">
                  <c:v>2.92</c:v>
                </c:pt>
                <c:pt idx="146">
                  <c:v>2.94</c:v>
                </c:pt>
                <c:pt idx="147">
                  <c:v>2.96</c:v>
                </c:pt>
                <c:pt idx="148">
                  <c:v>2.98</c:v>
                </c:pt>
                <c:pt idx="149">
                  <c:v>3</c:v>
                </c:pt>
                <c:pt idx="150">
                  <c:v>3.02</c:v>
                </c:pt>
                <c:pt idx="151">
                  <c:v>3.04</c:v>
                </c:pt>
                <c:pt idx="152">
                  <c:v>3.06</c:v>
                </c:pt>
                <c:pt idx="153">
                  <c:v>3.08</c:v>
                </c:pt>
                <c:pt idx="154">
                  <c:v>3.1</c:v>
                </c:pt>
                <c:pt idx="155">
                  <c:v>3.12</c:v>
                </c:pt>
                <c:pt idx="156">
                  <c:v>3.14</c:v>
                </c:pt>
                <c:pt idx="157">
                  <c:v>3.16</c:v>
                </c:pt>
                <c:pt idx="158">
                  <c:v>3.18</c:v>
                </c:pt>
                <c:pt idx="159">
                  <c:v>3.2</c:v>
                </c:pt>
                <c:pt idx="160">
                  <c:v>3.22</c:v>
                </c:pt>
                <c:pt idx="161">
                  <c:v>3.24</c:v>
                </c:pt>
                <c:pt idx="162">
                  <c:v>3.26</c:v>
                </c:pt>
                <c:pt idx="163">
                  <c:v>3.28</c:v>
                </c:pt>
                <c:pt idx="164">
                  <c:v>3.3</c:v>
                </c:pt>
                <c:pt idx="165">
                  <c:v>3.32</c:v>
                </c:pt>
                <c:pt idx="166">
                  <c:v>3.34</c:v>
                </c:pt>
                <c:pt idx="167">
                  <c:v>3.36</c:v>
                </c:pt>
                <c:pt idx="168">
                  <c:v>3.38</c:v>
                </c:pt>
                <c:pt idx="169">
                  <c:v>3.4</c:v>
                </c:pt>
                <c:pt idx="170">
                  <c:v>3.42</c:v>
                </c:pt>
                <c:pt idx="171">
                  <c:v>3.44</c:v>
                </c:pt>
                <c:pt idx="172">
                  <c:v>3.46</c:v>
                </c:pt>
                <c:pt idx="173">
                  <c:v>3.48</c:v>
                </c:pt>
                <c:pt idx="174">
                  <c:v>3.5</c:v>
                </c:pt>
                <c:pt idx="175">
                  <c:v>3.52</c:v>
                </c:pt>
                <c:pt idx="176">
                  <c:v>3.54</c:v>
                </c:pt>
                <c:pt idx="177">
                  <c:v>3.56</c:v>
                </c:pt>
                <c:pt idx="178">
                  <c:v>3.58</c:v>
                </c:pt>
                <c:pt idx="179">
                  <c:v>3.6</c:v>
                </c:pt>
                <c:pt idx="180">
                  <c:v>3.62</c:v>
                </c:pt>
                <c:pt idx="181">
                  <c:v>3.64</c:v>
                </c:pt>
                <c:pt idx="182">
                  <c:v>3.66</c:v>
                </c:pt>
                <c:pt idx="183">
                  <c:v>3.68</c:v>
                </c:pt>
                <c:pt idx="184">
                  <c:v>3.7</c:v>
                </c:pt>
                <c:pt idx="185">
                  <c:v>3.72</c:v>
                </c:pt>
                <c:pt idx="186">
                  <c:v>3.74</c:v>
                </c:pt>
                <c:pt idx="187">
                  <c:v>3.76</c:v>
                </c:pt>
                <c:pt idx="188">
                  <c:v>3.78</c:v>
                </c:pt>
                <c:pt idx="189">
                  <c:v>3.8</c:v>
                </c:pt>
                <c:pt idx="190">
                  <c:v>3.82</c:v>
                </c:pt>
                <c:pt idx="191">
                  <c:v>3.84</c:v>
                </c:pt>
                <c:pt idx="192">
                  <c:v>3.86</c:v>
                </c:pt>
                <c:pt idx="193">
                  <c:v>3.88</c:v>
                </c:pt>
                <c:pt idx="194">
                  <c:v>3.9</c:v>
                </c:pt>
                <c:pt idx="195">
                  <c:v>3.92</c:v>
                </c:pt>
                <c:pt idx="196">
                  <c:v>3.94</c:v>
                </c:pt>
                <c:pt idx="197">
                  <c:v>3.96</c:v>
                </c:pt>
                <c:pt idx="198">
                  <c:v>3.98</c:v>
                </c:pt>
                <c:pt idx="199">
                  <c:v>4</c:v>
                </c:pt>
                <c:pt idx="200">
                  <c:v>4.0199999999999996</c:v>
                </c:pt>
                <c:pt idx="201">
                  <c:v>4.04</c:v>
                </c:pt>
                <c:pt idx="202">
                  <c:v>4.0599999999999996</c:v>
                </c:pt>
                <c:pt idx="203">
                  <c:v>4.08</c:v>
                </c:pt>
                <c:pt idx="204">
                  <c:v>4.0999999999999996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4.16</c:v>
                </c:pt>
                <c:pt idx="208">
                  <c:v>4.18</c:v>
                </c:pt>
                <c:pt idx="209">
                  <c:v>4.2</c:v>
                </c:pt>
                <c:pt idx="210">
                  <c:v>4.22</c:v>
                </c:pt>
                <c:pt idx="211">
                  <c:v>4.24</c:v>
                </c:pt>
                <c:pt idx="212">
                  <c:v>4.26</c:v>
                </c:pt>
                <c:pt idx="213">
                  <c:v>4.28</c:v>
                </c:pt>
                <c:pt idx="214">
                  <c:v>4.3</c:v>
                </c:pt>
                <c:pt idx="215">
                  <c:v>4.32</c:v>
                </c:pt>
                <c:pt idx="216">
                  <c:v>4.34</c:v>
                </c:pt>
                <c:pt idx="217">
                  <c:v>4.3600000000000003</c:v>
                </c:pt>
                <c:pt idx="218">
                  <c:v>4.38</c:v>
                </c:pt>
                <c:pt idx="219">
                  <c:v>4.4000000000000004</c:v>
                </c:pt>
                <c:pt idx="220">
                  <c:v>4.42</c:v>
                </c:pt>
                <c:pt idx="221">
                  <c:v>4.4400000000000004</c:v>
                </c:pt>
                <c:pt idx="222">
                  <c:v>4.46</c:v>
                </c:pt>
                <c:pt idx="223">
                  <c:v>4.4800000000000004</c:v>
                </c:pt>
                <c:pt idx="224">
                  <c:v>4.5</c:v>
                </c:pt>
                <c:pt idx="225">
                  <c:v>4.5199999999999996</c:v>
                </c:pt>
                <c:pt idx="226">
                  <c:v>4.54</c:v>
                </c:pt>
                <c:pt idx="227">
                  <c:v>4.5599999999999996</c:v>
                </c:pt>
                <c:pt idx="228">
                  <c:v>4.58</c:v>
                </c:pt>
                <c:pt idx="229">
                  <c:v>4.5999999999999996</c:v>
                </c:pt>
                <c:pt idx="230">
                  <c:v>4.62</c:v>
                </c:pt>
                <c:pt idx="231">
                  <c:v>4.6399999999999997</c:v>
                </c:pt>
                <c:pt idx="232">
                  <c:v>4.66</c:v>
                </c:pt>
                <c:pt idx="233">
                  <c:v>4.68</c:v>
                </c:pt>
                <c:pt idx="234">
                  <c:v>4.7</c:v>
                </c:pt>
                <c:pt idx="235">
                  <c:v>4.72</c:v>
                </c:pt>
                <c:pt idx="236">
                  <c:v>4.74</c:v>
                </c:pt>
                <c:pt idx="237">
                  <c:v>4.76</c:v>
                </c:pt>
                <c:pt idx="238">
                  <c:v>4.78</c:v>
                </c:pt>
                <c:pt idx="239">
                  <c:v>4.8</c:v>
                </c:pt>
                <c:pt idx="240">
                  <c:v>4.82</c:v>
                </c:pt>
                <c:pt idx="241">
                  <c:v>4.84</c:v>
                </c:pt>
                <c:pt idx="242">
                  <c:v>4.8600000000000003</c:v>
                </c:pt>
                <c:pt idx="243">
                  <c:v>4.88</c:v>
                </c:pt>
                <c:pt idx="244">
                  <c:v>4.9000000000000004</c:v>
                </c:pt>
                <c:pt idx="245">
                  <c:v>4.92</c:v>
                </c:pt>
                <c:pt idx="246">
                  <c:v>4.9400000000000004</c:v>
                </c:pt>
                <c:pt idx="247">
                  <c:v>4.96</c:v>
                </c:pt>
                <c:pt idx="248">
                  <c:v>4.9800000000000004</c:v>
                </c:pt>
                <c:pt idx="249">
                  <c:v>5</c:v>
                </c:pt>
                <c:pt idx="250">
                  <c:v>5.0199999999999996</c:v>
                </c:pt>
                <c:pt idx="251">
                  <c:v>5.04</c:v>
                </c:pt>
                <c:pt idx="252">
                  <c:v>5.0599999999999996</c:v>
                </c:pt>
                <c:pt idx="253">
                  <c:v>5.08</c:v>
                </c:pt>
                <c:pt idx="254">
                  <c:v>5.0999999999999996</c:v>
                </c:pt>
                <c:pt idx="255">
                  <c:v>5.12</c:v>
                </c:pt>
                <c:pt idx="256">
                  <c:v>5.14</c:v>
                </c:pt>
                <c:pt idx="257">
                  <c:v>5.16</c:v>
                </c:pt>
                <c:pt idx="258">
                  <c:v>5.18</c:v>
                </c:pt>
                <c:pt idx="259">
                  <c:v>5.2</c:v>
                </c:pt>
                <c:pt idx="260">
                  <c:v>5.22</c:v>
                </c:pt>
                <c:pt idx="261">
                  <c:v>5.24</c:v>
                </c:pt>
                <c:pt idx="262">
                  <c:v>5.26</c:v>
                </c:pt>
                <c:pt idx="263">
                  <c:v>5.28</c:v>
                </c:pt>
                <c:pt idx="264">
                  <c:v>5.3</c:v>
                </c:pt>
                <c:pt idx="265">
                  <c:v>5.32</c:v>
                </c:pt>
                <c:pt idx="266">
                  <c:v>5.34</c:v>
                </c:pt>
                <c:pt idx="267">
                  <c:v>5.36</c:v>
                </c:pt>
                <c:pt idx="268">
                  <c:v>5.38</c:v>
                </c:pt>
                <c:pt idx="269">
                  <c:v>5.4</c:v>
                </c:pt>
                <c:pt idx="270">
                  <c:v>5.42</c:v>
                </c:pt>
                <c:pt idx="271">
                  <c:v>5.44</c:v>
                </c:pt>
                <c:pt idx="272">
                  <c:v>5.46</c:v>
                </c:pt>
                <c:pt idx="273">
                  <c:v>5.48</c:v>
                </c:pt>
                <c:pt idx="274">
                  <c:v>5.5</c:v>
                </c:pt>
                <c:pt idx="275">
                  <c:v>5.52</c:v>
                </c:pt>
                <c:pt idx="276">
                  <c:v>5.54</c:v>
                </c:pt>
                <c:pt idx="277">
                  <c:v>5.56</c:v>
                </c:pt>
                <c:pt idx="278">
                  <c:v>5.58</c:v>
                </c:pt>
                <c:pt idx="279">
                  <c:v>5.6</c:v>
                </c:pt>
                <c:pt idx="280">
                  <c:v>5.62</c:v>
                </c:pt>
                <c:pt idx="281">
                  <c:v>5.64</c:v>
                </c:pt>
                <c:pt idx="282">
                  <c:v>5.66</c:v>
                </c:pt>
                <c:pt idx="283">
                  <c:v>5.68</c:v>
                </c:pt>
                <c:pt idx="284">
                  <c:v>5.7</c:v>
                </c:pt>
                <c:pt idx="285">
                  <c:v>5.72</c:v>
                </c:pt>
                <c:pt idx="286">
                  <c:v>5.74</c:v>
                </c:pt>
                <c:pt idx="287">
                  <c:v>5.76</c:v>
                </c:pt>
                <c:pt idx="288">
                  <c:v>5.78</c:v>
                </c:pt>
                <c:pt idx="289">
                  <c:v>5.8</c:v>
                </c:pt>
                <c:pt idx="290">
                  <c:v>5.82</c:v>
                </c:pt>
                <c:pt idx="291">
                  <c:v>5.84</c:v>
                </c:pt>
                <c:pt idx="292">
                  <c:v>5.86</c:v>
                </c:pt>
                <c:pt idx="293">
                  <c:v>5.88</c:v>
                </c:pt>
                <c:pt idx="294">
                  <c:v>5.9</c:v>
                </c:pt>
                <c:pt idx="295">
                  <c:v>5.92</c:v>
                </c:pt>
                <c:pt idx="296">
                  <c:v>5.94</c:v>
                </c:pt>
                <c:pt idx="297">
                  <c:v>5.96</c:v>
                </c:pt>
                <c:pt idx="298">
                  <c:v>5.98</c:v>
                </c:pt>
                <c:pt idx="299">
                  <c:v>6</c:v>
                </c:pt>
                <c:pt idx="300">
                  <c:v>6.02</c:v>
                </c:pt>
                <c:pt idx="301">
                  <c:v>6.04</c:v>
                </c:pt>
                <c:pt idx="302">
                  <c:v>6.06</c:v>
                </c:pt>
                <c:pt idx="303">
                  <c:v>6.08</c:v>
                </c:pt>
                <c:pt idx="304">
                  <c:v>6.1</c:v>
                </c:pt>
                <c:pt idx="305">
                  <c:v>6.12</c:v>
                </c:pt>
                <c:pt idx="306">
                  <c:v>6.14</c:v>
                </c:pt>
                <c:pt idx="307">
                  <c:v>6.16</c:v>
                </c:pt>
                <c:pt idx="308">
                  <c:v>6.18</c:v>
                </c:pt>
                <c:pt idx="309">
                  <c:v>6.2</c:v>
                </c:pt>
                <c:pt idx="310">
                  <c:v>6.22</c:v>
                </c:pt>
                <c:pt idx="311">
                  <c:v>6.24</c:v>
                </c:pt>
                <c:pt idx="312">
                  <c:v>6.26</c:v>
                </c:pt>
                <c:pt idx="313">
                  <c:v>6.28</c:v>
                </c:pt>
                <c:pt idx="314">
                  <c:v>6.3</c:v>
                </c:pt>
                <c:pt idx="315">
                  <c:v>6.32</c:v>
                </c:pt>
                <c:pt idx="316">
                  <c:v>6.34</c:v>
                </c:pt>
                <c:pt idx="317">
                  <c:v>6.36</c:v>
                </c:pt>
                <c:pt idx="318">
                  <c:v>6.38</c:v>
                </c:pt>
                <c:pt idx="319">
                  <c:v>6.4</c:v>
                </c:pt>
                <c:pt idx="320">
                  <c:v>6.42</c:v>
                </c:pt>
                <c:pt idx="321">
                  <c:v>6.44</c:v>
                </c:pt>
                <c:pt idx="322">
                  <c:v>6.46</c:v>
                </c:pt>
                <c:pt idx="323">
                  <c:v>6.48</c:v>
                </c:pt>
                <c:pt idx="324">
                  <c:v>6.5</c:v>
                </c:pt>
                <c:pt idx="325">
                  <c:v>6.52</c:v>
                </c:pt>
                <c:pt idx="326">
                  <c:v>6.54</c:v>
                </c:pt>
                <c:pt idx="327">
                  <c:v>6.56</c:v>
                </c:pt>
                <c:pt idx="328">
                  <c:v>6.58</c:v>
                </c:pt>
                <c:pt idx="329">
                  <c:v>6.6</c:v>
                </c:pt>
                <c:pt idx="330">
                  <c:v>6.62</c:v>
                </c:pt>
                <c:pt idx="331">
                  <c:v>6.64</c:v>
                </c:pt>
                <c:pt idx="332">
                  <c:v>6.66</c:v>
                </c:pt>
                <c:pt idx="333">
                  <c:v>6.68</c:v>
                </c:pt>
                <c:pt idx="334">
                  <c:v>6.7</c:v>
                </c:pt>
                <c:pt idx="335">
                  <c:v>6.72</c:v>
                </c:pt>
                <c:pt idx="336">
                  <c:v>6.74</c:v>
                </c:pt>
                <c:pt idx="337">
                  <c:v>6.76</c:v>
                </c:pt>
                <c:pt idx="338">
                  <c:v>6.78</c:v>
                </c:pt>
                <c:pt idx="339">
                  <c:v>6.8</c:v>
                </c:pt>
                <c:pt idx="340">
                  <c:v>6.82</c:v>
                </c:pt>
                <c:pt idx="341">
                  <c:v>6.84</c:v>
                </c:pt>
                <c:pt idx="342">
                  <c:v>6.86</c:v>
                </c:pt>
                <c:pt idx="343">
                  <c:v>6.88</c:v>
                </c:pt>
                <c:pt idx="344">
                  <c:v>6.9</c:v>
                </c:pt>
                <c:pt idx="345">
                  <c:v>6.92</c:v>
                </c:pt>
                <c:pt idx="346">
                  <c:v>6.94</c:v>
                </c:pt>
                <c:pt idx="347">
                  <c:v>6.96</c:v>
                </c:pt>
                <c:pt idx="348">
                  <c:v>6.98</c:v>
                </c:pt>
                <c:pt idx="349">
                  <c:v>7</c:v>
                </c:pt>
                <c:pt idx="350">
                  <c:v>7.02</c:v>
                </c:pt>
                <c:pt idx="351">
                  <c:v>7.04</c:v>
                </c:pt>
                <c:pt idx="352">
                  <c:v>7.06</c:v>
                </c:pt>
                <c:pt idx="353">
                  <c:v>7.08</c:v>
                </c:pt>
                <c:pt idx="354">
                  <c:v>7.1</c:v>
                </c:pt>
                <c:pt idx="355">
                  <c:v>7.12</c:v>
                </c:pt>
                <c:pt idx="356">
                  <c:v>7.14</c:v>
                </c:pt>
                <c:pt idx="357">
                  <c:v>7.16</c:v>
                </c:pt>
                <c:pt idx="358">
                  <c:v>7.18</c:v>
                </c:pt>
                <c:pt idx="359">
                  <c:v>7.2</c:v>
                </c:pt>
                <c:pt idx="360">
                  <c:v>7.22</c:v>
                </c:pt>
                <c:pt idx="361">
                  <c:v>7.24</c:v>
                </c:pt>
                <c:pt idx="362">
                  <c:v>7.26</c:v>
                </c:pt>
                <c:pt idx="363">
                  <c:v>7.28</c:v>
                </c:pt>
                <c:pt idx="364">
                  <c:v>7.3</c:v>
                </c:pt>
                <c:pt idx="365">
                  <c:v>7.32</c:v>
                </c:pt>
                <c:pt idx="366">
                  <c:v>7.34</c:v>
                </c:pt>
                <c:pt idx="367">
                  <c:v>7.36</c:v>
                </c:pt>
                <c:pt idx="368">
                  <c:v>7.38</c:v>
                </c:pt>
                <c:pt idx="369">
                  <c:v>7.4</c:v>
                </c:pt>
                <c:pt idx="370">
                  <c:v>7.42</c:v>
                </c:pt>
                <c:pt idx="371">
                  <c:v>7.44</c:v>
                </c:pt>
                <c:pt idx="372">
                  <c:v>7.46</c:v>
                </c:pt>
                <c:pt idx="373">
                  <c:v>7.48</c:v>
                </c:pt>
                <c:pt idx="374">
                  <c:v>7.5</c:v>
                </c:pt>
                <c:pt idx="375">
                  <c:v>7.52</c:v>
                </c:pt>
                <c:pt idx="376">
                  <c:v>7.54</c:v>
                </c:pt>
                <c:pt idx="377">
                  <c:v>7.56</c:v>
                </c:pt>
                <c:pt idx="378">
                  <c:v>7.58</c:v>
                </c:pt>
                <c:pt idx="379">
                  <c:v>7.6</c:v>
                </c:pt>
                <c:pt idx="380">
                  <c:v>7.62</c:v>
                </c:pt>
                <c:pt idx="381">
                  <c:v>7.64</c:v>
                </c:pt>
                <c:pt idx="382">
                  <c:v>7.66</c:v>
                </c:pt>
                <c:pt idx="383">
                  <c:v>7.68</c:v>
                </c:pt>
                <c:pt idx="384">
                  <c:v>7.7</c:v>
                </c:pt>
                <c:pt idx="385">
                  <c:v>7.72</c:v>
                </c:pt>
                <c:pt idx="386">
                  <c:v>7.74</c:v>
                </c:pt>
                <c:pt idx="387">
                  <c:v>7.76</c:v>
                </c:pt>
                <c:pt idx="388">
                  <c:v>7.78</c:v>
                </c:pt>
                <c:pt idx="389">
                  <c:v>7.8</c:v>
                </c:pt>
                <c:pt idx="390">
                  <c:v>7.82</c:v>
                </c:pt>
                <c:pt idx="391">
                  <c:v>7.84</c:v>
                </c:pt>
                <c:pt idx="392">
                  <c:v>7.86</c:v>
                </c:pt>
                <c:pt idx="393">
                  <c:v>7.88</c:v>
                </c:pt>
                <c:pt idx="394">
                  <c:v>7.9</c:v>
                </c:pt>
                <c:pt idx="395">
                  <c:v>7.92</c:v>
                </c:pt>
                <c:pt idx="396">
                  <c:v>7.94</c:v>
                </c:pt>
                <c:pt idx="397">
                  <c:v>7.96</c:v>
                </c:pt>
                <c:pt idx="398">
                  <c:v>7.98</c:v>
                </c:pt>
                <c:pt idx="399">
                  <c:v>8</c:v>
                </c:pt>
                <c:pt idx="400">
                  <c:v>8.02</c:v>
                </c:pt>
                <c:pt idx="401">
                  <c:v>8.0399999999999991</c:v>
                </c:pt>
                <c:pt idx="402">
                  <c:v>8.06</c:v>
                </c:pt>
                <c:pt idx="403">
                  <c:v>8.08</c:v>
                </c:pt>
                <c:pt idx="404">
                  <c:v>8.1</c:v>
                </c:pt>
                <c:pt idx="405">
                  <c:v>8.1199999999999992</c:v>
                </c:pt>
                <c:pt idx="406">
                  <c:v>8.14</c:v>
                </c:pt>
                <c:pt idx="407">
                  <c:v>8.16</c:v>
                </c:pt>
                <c:pt idx="408">
                  <c:v>8.18</c:v>
                </c:pt>
                <c:pt idx="409">
                  <c:v>8.1999999999999993</c:v>
                </c:pt>
                <c:pt idx="410">
                  <c:v>8.2200000000000006</c:v>
                </c:pt>
                <c:pt idx="411">
                  <c:v>8.24</c:v>
                </c:pt>
                <c:pt idx="412">
                  <c:v>8.26</c:v>
                </c:pt>
                <c:pt idx="413">
                  <c:v>8.2799999999999994</c:v>
                </c:pt>
                <c:pt idx="414">
                  <c:v>8.3000000000000007</c:v>
                </c:pt>
                <c:pt idx="415">
                  <c:v>8.32</c:v>
                </c:pt>
                <c:pt idx="416">
                  <c:v>8.34</c:v>
                </c:pt>
                <c:pt idx="417">
                  <c:v>8.36</c:v>
                </c:pt>
                <c:pt idx="418">
                  <c:v>8.3800000000000008</c:v>
                </c:pt>
                <c:pt idx="419">
                  <c:v>8.4</c:v>
                </c:pt>
                <c:pt idx="420">
                  <c:v>8.42</c:v>
                </c:pt>
                <c:pt idx="421">
                  <c:v>8.44</c:v>
                </c:pt>
                <c:pt idx="422">
                  <c:v>8.4600000000000009</c:v>
                </c:pt>
                <c:pt idx="423">
                  <c:v>8.48</c:v>
                </c:pt>
                <c:pt idx="424">
                  <c:v>8.5</c:v>
                </c:pt>
                <c:pt idx="425">
                  <c:v>8.52</c:v>
                </c:pt>
                <c:pt idx="426">
                  <c:v>8.5399999999999991</c:v>
                </c:pt>
                <c:pt idx="427">
                  <c:v>8.56</c:v>
                </c:pt>
                <c:pt idx="428">
                  <c:v>8.58</c:v>
                </c:pt>
                <c:pt idx="429">
                  <c:v>8.6</c:v>
                </c:pt>
                <c:pt idx="430">
                  <c:v>8.6199999999999992</c:v>
                </c:pt>
                <c:pt idx="431">
                  <c:v>8.64</c:v>
                </c:pt>
                <c:pt idx="432">
                  <c:v>8.66</c:v>
                </c:pt>
                <c:pt idx="433">
                  <c:v>8.68</c:v>
                </c:pt>
                <c:pt idx="434">
                  <c:v>8.6999999999999993</c:v>
                </c:pt>
                <c:pt idx="435">
                  <c:v>8.7200000000000006</c:v>
                </c:pt>
                <c:pt idx="436">
                  <c:v>8.74</c:v>
                </c:pt>
                <c:pt idx="437">
                  <c:v>8.76</c:v>
                </c:pt>
                <c:pt idx="438">
                  <c:v>8.7799999999999994</c:v>
                </c:pt>
                <c:pt idx="439">
                  <c:v>8.8000000000000007</c:v>
                </c:pt>
                <c:pt idx="440">
                  <c:v>8.82</c:v>
                </c:pt>
                <c:pt idx="441">
                  <c:v>8.84</c:v>
                </c:pt>
                <c:pt idx="442">
                  <c:v>8.86</c:v>
                </c:pt>
                <c:pt idx="443">
                  <c:v>8.8800000000000008</c:v>
                </c:pt>
                <c:pt idx="444">
                  <c:v>8.9</c:v>
                </c:pt>
                <c:pt idx="445">
                  <c:v>8.92</c:v>
                </c:pt>
                <c:pt idx="446">
                  <c:v>8.94</c:v>
                </c:pt>
                <c:pt idx="447">
                  <c:v>8.9600000000000009</c:v>
                </c:pt>
                <c:pt idx="448">
                  <c:v>8.98</c:v>
                </c:pt>
                <c:pt idx="449">
                  <c:v>9</c:v>
                </c:pt>
                <c:pt idx="450">
                  <c:v>9.02</c:v>
                </c:pt>
                <c:pt idx="451">
                  <c:v>9.0399999999999991</c:v>
                </c:pt>
                <c:pt idx="452">
                  <c:v>9.06</c:v>
                </c:pt>
                <c:pt idx="453">
                  <c:v>9.08</c:v>
                </c:pt>
                <c:pt idx="454">
                  <c:v>9.1</c:v>
                </c:pt>
                <c:pt idx="455">
                  <c:v>9.1199999999999992</c:v>
                </c:pt>
                <c:pt idx="456">
                  <c:v>9.14</c:v>
                </c:pt>
                <c:pt idx="457">
                  <c:v>9.16</c:v>
                </c:pt>
                <c:pt idx="458">
                  <c:v>9.18</c:v>
                </c:pt>
                <c:pt idx="459">
                  <c:v>9.1999999999999993</c:v>
                </c:pt>
                <c:pt idx="460">
                  <c:v>9.2200000000000006</c:v>
                </c:pt>
                <c:pt idx="461">
                  <c:v>9.24</c:v>
                </c:pt>
                <c:pt idx="462">
                  <c:v>9.26</c:v>
                </c:pt>
                <c:pt idx="463">
                  <c:v>9.2799999999999994</c:v>
                </c:pt>
                <c:pt idx="464">
                  <c:v>9.3000000000000007</c:v>
                </c:pt>
                <c:pt idx="465">
                  <c:v>9.32</c:v>
                </c:pt>
                <c:pt idx="466">
                  <c:v>9.34</c:v>
                </c:pt>
                <c:pt idx="467">
                  <c:v>9.36</c:v>
                </c:pt>
                <c:pt idx="468">
                  <c:v>9.3800000000000008</c:v>
                </c:pt>
                <c:pt idx="469">
                  <c:v>9.4</c:v>
                </c:pt>
                <c:pt idx="470">
                  <c:v>9.42</c:v>
                </c:pt>
                <c:pt idx="471">
                  <c:v>9.44</c:v>
                </c:pt>
                <c:pt idx="472">
                  <c:v>9.4600000000000009</c:v>
                </c:pt>
                <c:pt idx="473">
                  <c:v>9.48</c:v>
                </c:pt>
                <c:pt idx="474">
                  <c:v>9.5</c:v>
                </c:pt>
                <c:pt idx="475">
                  <c:v>9.52</c:v>
                </c:pt>
                <c:pt idx="476">
                  <c:v>9.5399999999999991</c:v>
                </c:pt>
                <c:pt idx="477">
                  <c:v>9.56</c:v>
                </c:pt>
                <c:pt idx="478">
                  <c:v>9.58</c:v>
                </c:pt>
                <c:pt idx="479">
                  <c:v>9.6</c:v>
                </c:pt>
                <c:pt idx="480">
                  <c:v>9.6199999999999992</c:v>
                </c:pt>
                <c:pt idx="481">
                  <c:v>9.64</c:v>
                </c:pt>
                <c:pt idx="482">
                  <c:v>9.66</c:v>
                </c:pt>
                <c:pt idx="483">
                  <c:v>9.68</c:v>
                </c:pt>
                <c:pt idx="484">
                  <c:v>9.6999999999999993</c:v>
                </c:pt>
                <c:pt idx="485">
                  <c:v>9.7200000000000006</c:v>
                </c:pt>
                <c:pt idx="486">
                  <c:v>9.74</c:v>
                </c:pt>
                <c:pt idx="487">
                  <c:v>9.76</c:v>
                </c:pt>
                <c:pt idx="488">
                  <c:v>9.7799999999999994</c:v>
                </c:pt>
                <c:pt idx="489">
                  <c:v>9.8000000000000007</c:v>
                </c:pt>
                <c:pt idx="490">
                  <c:v>9.82</c:v>
                </c:pt>
                <c:pt idx="491">
                  <c:v>9.84</c:v>
                </c:pt>
                <c:pt idx="492">
                  <c:v>9.86</c:v>
                </c:pt>
                <c:pt idx="493">
                  <c:v>9.8800000000000008</c:v>
                </c:pt>
                <c:pt idx="494">
                  <c:v>9.9</c:v>
                </c:pt>
                <c:pt idx="495">
                  <c:v>9.92</c:v>
                </c:pt>
                <c:pt idx="496">
                  <c:v>9.94</c:v>
                </c:pt>
                <c:pt idx="497">
                  <c:v>9.9600000000000009</c:v>
                </c:pt>
                <c:pt idx="498">
                  <c:v>9.98</c:v>
                </c:pt>
                <c:pt idx="499">
                  <c:v>10</c:v>
                </c:pt>
                <c:pt idx="500">
                  <c:v>10.02</c:v>
                </c:pt>
                <c:pt idx="501">
                  <c:v>10.039999999999999</c:v>
                </c:pt>
                <c:pt idx="502">
                  <c:v>10.06</c:v>
                </c:pt>
                <c:pt idx="503">
                  <c:v>10.08</c:v>
                </c:pt>
                <c:pt idx="504">
                  <c:v>10.1</c:v>
                </c:pt>
                <c:pt idx="505">
                  <c:v>10.119999999999999</c:v>
                </c:pt>
                <c:pt idx="506">
                  <c:v>10.14</c:v>
                </c:pt>
                <c:pt idx="507">
                  <c:v>10.16</c:v>
                </c:pt>
                <c:pt idx="508">
                  <c:v>10.18</c:v>
                </c:pt>
                <c:pt idx="509">
                  <c:v>10.199999999999999</c:v>
                </c:pt>
                <c:pt idx="510">
                  <c:v>10.220000000000001</c:v>
                </c:pt>
                <c:pt idx="511">
                  <c:v>10.24</c:v>
                </c:pt>
                <c:pt idx="512">
                  <c:v>10.26</c:v>
                </c:pt>
                <c:pt idx="513">
                  <c:v>10.28</c:v>
                </c:pt>
                <c:pt idx="514">
                  <c:v>10.3</c:v>
                </c:pt>
                <c:pt idx="515">
                  <c:v>10.32</c:v>
                </c:pt>
                <c:pt idx="516">
                  <c:v>10.34</c:v>
                </c:pt>
                <c:pt idx="517">
                  <c:v>10.36</c:v>
                </c:pt>
                <c:pt idx="518">
                  <c:v>10.38</c:v>
                </c:pt>
                <c:pt idx="519">
                  <c:v>10.4</c:v>
                </c:pt>
                <c:pt idx="520">
                  <c:v>10.42</c:v>
                </c:pt>
                <c:pt idx="521">
                  <c:v>10.44</c:v>
                </c:pt>
                <c:pt idx="522">
                  <c:v>10.46</c:v>
                </c:pt>
                <c:pt idx="523">
                  <c:v>10.48</c:v>
                </c:pt>
                <c:pt idx="524">
                  <c:v>10.5</c:v>
                </c:pt>
                <c:pt idx="525">
                  <c:v>10.52</c:v>
                </c:pt>
                <c:pt idx="526">
                  <c:v>10.54</c:v>
                </c:pt>
                <c:pt idx="527">
                  <c:v>10.56</c:v>
                </c:pt>
                <c:pt idx="528">
                  <c:v>10.58</c:v>
                </c:pt>
                <c:pt idx="529">
                  <c:v>10.6</c:v>
                </c:pt>
                <c:pt idx="530">
                  <c:v>10.62</c:v>
                </c:pt>
                <c:pt idx="531">
                  <c:v>10.64</c:v>
                </c:pt>
                <c:pt idx="532">
                  <c:v>10.66</c:v>
                </c:pt>
                <c:pt idx="533">
                  <c:v>10.68</c:v>
                </c:pt>
                <c:pt idx="534">
                  <c:v>10.7</c:v>
                </c:pt>
                <c:pt idx="535">
                  <c:v>10.72</c:v>
                </c:pt>
                <c:pt idx="536">
                  <c:v>10.74</c:v>
                </c:pt>
                <c:pt idx="537">
                  <c:v>10.76</c:v>
                </c:pt>
                <c:pt idx="538">
                  <c:v>10.78</c:v>
                </c:pt>
                <c:pt idx="539">
                  <c:v>10.8</c:v>
                </c:pt>
                <c:pt idx="540">
                  <c:v>10.82</c:v>
                </c:pt>
                <c:pt idx="541">
                  <c:v>10.84</c:v>
                </c:pt>
                <c:pt idx="542">
                  <c:v>10.86</c:v>
                </c:pt>
                <c:pt idx="543">
                  <c:v>10.88</c:v>
                </c:pt>
                <c:pt idx="544">
                  <c:v>10.9</c:v>
                </c:pt>
                <c:pt idx="545">
                  <c:v>10.92</c:v>
                </c:pt>
                <c:pt idx="546">
                  <c:v>10.94</c:v>
                </c:pt>
                <c:pt idx="547">
                  <c:v>10.96</c:v>
                </c:pt>
                <c:pt idx="548">
                  <c:v>10.98</c:v>
                </c:pt>
                <c:pt idx="549">
                  <c:v>11</c:v>
                </c:pt>
                <c:pt idx="550">
                  <c:v>11.02</c:v>
                </c:pt>
                <c:pt idx="551">
                  <c:v>11.04</c:v>
                </c:pt>
                <c:pt idx="552">
                  <c:v>11.06</c:v>
                </c:pt>
                <c:pt idx="553">
                  <c:v>11.08</c:v>
                </c:pt>
                <c:pt idx="554">
                  <c:v>11.1</c:v>
                </c:pt>
                <c:pt idx="555">
                  <c:v>11.12</c:v>
                </c:pt>
                <c:pt idx="556">
                  <c:v>11.14</c:v>
                </c:pt>
                <c:pt idx="557">
                  <c:v>11.16</c:v>
                </c:pt>
                <c:pt idx="558">
                  <c:v>11.18</c:v>
                </c:pt>
                <c:pt idx="559">
                  <c:v>11.2</c:v>
                </c:pt>
                <c:pt idx="560">
                  <c:v>11.22</c:v>
                </c:pt>
                <c:pt idx="561">
                  <c:v>11.24</c:v>
                </c:pt>
                <c:pt idx="562">
                  <c:v>11.26</c:v>
                </c:pt>
                <c:pt idx="563">
                  <c:v>11.28</c:v>
                </c:pt>
                <c:pt idx="564">
                  <c:v>11.3</c:v>
                </c:pt>
                <c:pt idx="565">
                  <c:v>11.32</c:v>
                </c:pt>
                <c:pt idx="566">
                  <c:v>11.34</c:v>
                </c:pt>
                <c:pt idx="567">
                  <c:v>11.36</c:v>
                </c:pt>
                <c:pt idx="568">
                  <c:v>11.38</c:v>
                </c:pt>
                <c:pt idx="569">
                  <c:v>11.4</c:v>
                </c:pt>
                <c:pt idx="570">
                  <c:v>11.42</c:v>
                </c:pt>
                <c:pt idx="571">
                  <c:v>11.44</c:v>
                </c:pt>
                <c:pt idx="572">
                  <c:v>11.46</c:v>
                </c:pt>
                <c:pt idx="573">
                  <c:v>11.48</c:v>
                </c:pt>
                <c:pt idx="574">
                  <c:v>11.5</c:v>
                </c:pt>
                <c:pt idx="575">
                  <c:v>11.52</c:v>
                </c:pt>
                <c:pt idx="576">
                  <c:v>11.54</c:v>
                </c:pt>
                <c:pt idx="577">
                  <c:v>11.56</c:v>
                </c:pt>
                <c:pt idx="578">
                  <c:v>11.58</c:v>
                </c:pt>
                <c:pt idx="579">
                  <c:v>11.6</c:v>
                </c:pt>
                <c:pt idx="580">
                  <c:v>11.62</c:v>
                </c:pt>
                <c:pt idx="581">
                  <c:v>11.64</c:v>
                </c:pt>
                <c:pt idx="582">
                  <c:v>11.66</c:v>
                </c:pt>
                <c:pt idx="583">
                  <c:v>11.68</c:v>
                </c:pt>
                <c:pt idx="584">
                  <c:v>11.7</c:v>
                </c:pt>
                <c:pt idx="585">
                  <c:v>11.72</c:v>
                </c:pt>
                <c:pt idx="586">
                  <c:v>11.74</c:v>
                </c:pt>
                <c:pt idx="587">
                  <c:v>11.76</c:v>
                </c:pt>
                <c:pt idx="588">
                  <c:v>11.78</c:v>
                </c:pt>
                <c:pt idx="589">
                  <c:v>11.8</c:v>
                </c:pt>
                <c:pt idx="590">
                  <c:v>11.82</c:v>
                </c:pt>
                <c:pt idx="591">
                  <c:v>11.84</c:v>
                </c:pt>
                <c:pt idx="592">
                  <c:v>11.86</c:v>
                </c:pt>
                <c:pt idx="593">
                  <c:v>11.88</c:v>
                </c:pt>
                <c:pt idx="594">
                  <c:v>11.9</c:v>
                </c:pt>
                <c:pt idx="595">
                  <c:v>11.92</c:v>
                </c:pt>
                <c:pt idx="596">
                  <c:v>11.94</c:v>
                </c:pt>
                <c:pt idx="597">
                  <c:v>11.96</c:v>
                </c:pt>
                <c:pt idx="598">
                  <c:v>11.98</c:v>
                </c:pt>
                <c:pt idx="599">
                  <c:v>12</c:v>
                </c:pt>
                <c:pt idx="600">
                  <c:v>12.02</c:v>
                </c:pt>
                <c:pt idx="601">
                  <c:v>12.04</c:v>
                </c:pt>
                <c:pt idx="602">
                  <c:v>12.06</c:v>
                </c:pt>
                <c:pt idx="603">
                  <c:v>12.08</c:v>
                </c:pt>
                <c:pt idx="604">
                  <c:v>12.1</c:v>
                </c:pt>
                <c:pt idx="605">
                  <c:v>12.12</c:v>
                </c:pt>
                <c:pt idx="606">
                  <c:v>12.14</c:v>
                </c:pt>
                <c:pt idx="607">
                  <c:v>12.16</c:v>
                </c:pt>
                <c:pt idx="608">
                  <c:v>12.18</c:v>
                </c:pt>
                <c:pt idx="609">
                  <c:v>12.2</c:v>
                </c:pt>
                <c:pt idx="610">
                  <c:v>12.22</c:v>
                </c:pt>
                <c:pt idx="611">
                  <c:v>12.24</c:v>
                </c:pt>
                <c:pt idx="612">
                  <c:v>12.26</c:v>
                </c:pt>
                <c:pt idx="613">
                  <c:v>12.28</c:v>
                </c:pt>
                <c:pt idx="614">
                  <c:v>12.3</c:v>
                </c:pt>
                <c:pt idx="615">
                  <c:v>12.32</c:v>
                </c:pt>
                <c:pt idx="616">
                  <c:v>12.34</c:v>
                </c:pt>
                <c:pt idx="617">
                  <c:v>12.36</c:v>
                </c:pt>
                <c:pt idx="618">
                  <c:v>12.38</c:v>
                </c:pt>
                <c:pt idx="619">
                  <c:v>12.4</c:v>
                </c:pt>
                <c:pt idx="620">
                  <c:v>12.42</c:v>
                </c:pt>
                <c:pt idx="621">
                  <c:v>12.44</c:v>
                </c:pt>
                <c:pt idx="622">
                  <c:v>12.46</c:v>
                </c:pt>
                <c:pt idx="623">
                  <c:v>12.48</c:v>
                </c:pt>
                <c:pt idx="624">
                  <c:v>12.5</c:v>
                </c:pt>
                <c:pt idx="625">
                  <c:v>12.52</c:v>
                </c:pt>
                <c:pt idx="626">
                  <c:v>12.54</c:v>
                </c:pt>
                <c:pt idx="627">
                  <c:v>12.56</c:v>
                </c:pt>
                <c:pt idx="628">
                  <c:v>12.58</c:v>
                </c:pt>
                <c:pt idx="629">
                  <c:v>12.6</c:v>
                </c:pt>
                <c:pt idx="630">
                  <c:v>12.62</c:v>
                </c:pt>
                <c:pt idx="631">
                  <c:v>12.64</c:v>
                </c:pt>
                <c:pt idx="632">
                  <c:v>12.66</c:v>
                </c:pt>
                <c:pt idx="633">
                  <c:v>12.68</c:v>
                </c:pt>
                <c:pt idx="634">
                  <c:v>12.7</c:v>
                </c:pt>
                <c:pt idx="635">
                  <c:v>12.72</c:v>
                </c:pt>
                <c:pt idx="636">
                  <c:v>12.74</c:v>
                </c:pt>
                <c:pt idx="637">
                  <c:v>12.76</c:v>
                </c:pt>
                <c:pt idx="638">
                  <c:v>12.78</c:v>
                </c:pt>
                <c:pt idx="639">
                  <c:v>12.8</c:v>
                </c:pt>
                <c:pt idx="640">
                  <c:v>12.82</c:v>
                </c:pt>
                <c:pt idx="641">
                  <c:v>12.84</c:v>
                </c:pt>
                <c:pt idx="642">
                  <c:v>12.86</c:v>
                </c:pt>
                <c:pt idx="643">
                  <c:v>12.88</c:v>
                </c:pt>
                <c:pt idx="644">
                  <c:v>12.9</c:v>
                </c:pt>
                <c:pt idx="645">
                  <c:v>12.92</c:v>
                </c:pt>
                <c:pt idx="646">
                  <c:v>12.94</c:v>
                </c:pt>
                <c:pt idx="647">
                  <c:v>12.96</c:v>
                </c:pt>
                <c:pt idx="648">
                  <c:v>12.98</c:v>
                </c:pt>
                <c:pt idx="649">
                  <c:v>13</c:v>
                </c:pt>
                <c:pt idx="650">
                  <c:v>13.02</c:v>
                </c:pt>
                <c:pt idx="651">
                  <c:v>13.04</c:v>
                </c:pt>
                <c:pt idx="652">
                  <c:v>13.06</c:v>
                </c:pt>
                <c:pt idx="653">
                  <c:v>13.08</c:v>
                </c:pt>
                <c:pt idx="654">
                  <c:v>13.1</c:v>
                </c:pt>
                <c:pt idx="655">
                  <c:v>13.12</c:v>
                </c:pt>
                <c:pt idx="656">
                  <c:v>13.14</c:v>
                </c:pt>
                <c:pt idx="657">
                  <c:v>13.16</c:v>
                </c:pt>
                <c:pt idx="658">
                  <c:v>13.18</c:v>
                </c:pt>
                <c:pt idx="659">
                  <c:v>13.2</c:v>
                </c:pt>
                <c:pt idx="660">
                  <c:v>13.22</c:v>
                </c:pt>
                <c:pt idx="661">
                  <c:v>13.24</c:v>
                </c:pt>
                <c:pt idx="662">
                  <c:v>13.26</c:v>
                </c:pt>
                <c:pt idx="663">
                  <c:v>13.28</c:v>
                </c:pt>
                <c:pt idx="664">
                  <c:v>13.3</c:v>
                </c:pt>
                <c:pt idx="665">
                  <c:v>13.32</c:v>
                </c:pt>
                <c:pt idx="666">
                  <c:v>13.34</c:v>
                </c:pt>
                <c:pt idx="667">
                  <c:v>13.36</c:v>
                </c:pt>
                <c:pt idx="668">
                  <c:v>13.38</c:v>
                </c:pt>
                <c:pt idx="669">
                  <c:v>13.4</c:v>
                </c:pt>
                <c:pt idx="670">
                  <c:v>13.42</c:v>
                </c:pt>
                <c:pt idx="671">
                  <c:v>13.44</c:v>
                </c:pt>
                <c:pt idx="672">
                  <c:v>13.46</c:v>
                </c:pt>
                <c:pt idx="673">
                  <c:v>13.48</c:v>
                </c:pt>
                <c:pt idx="674">
                  <c:v>13.5</c:v>
                </c:pt>
                <c:pt idx="675">
                  <c:v>13.52</c:v>
                </c:pt>
                <c:pt idx="676">
                  <c:v>13.54</c:v>
                </c:pt>
                <c:pt idx="677">
                  <c:v>13.56</c:v>
                </c:pt>
                <c:pt idx="678">
                  <c:v>13.58</c:v>
                </c:pt>
                <c:pt idx="679">
                  <c:v>13.6</c:v>
                </c:pt>
                <c:pt idx="680">
                  <c:v>13.62</c:v>
                </c:pt>
                <c:pt idx="681">
                  <c:v>13.64</c:v>
                </c:pt>
                <c:pt idx="682">
                  <c:v>13.66</c:v>
                </c:pt>
                <c:pt idx="683">
                  <c:v>13.68</c:v>
                </c:pt>
                <c:pt idx="684">
                  <c:v>13.7</c:v>
                </c:pt>
                <c:pt idx="685">
                  <c:v>13.72</c:v>
                </c:pt>
                <c:pt idx="686">
                  <c:v>13.74</c:v>
                </c:pt>
                <c:pt idx="687">
                  <c:v>13.76</c:v>
                </c:pt>
                <c:pt idx="688">
                  <c:v>13.78</c:v>
                </c:pt>
                <c:pt idx="689">
                  <c:v>13.8</c:v>
                </c:pt>
                <c:pt idx="690">
                  <c:v>13.82</c:v>
                </c:pt>
                <c:pt idx="691">
                  <c:v>13.84</c:v>
                </c:pt>
                <c:pt idx="692">
                  <c:v>13.86</c:v>
                </c:pt>
                <c:pt idx="693">
                  <c:v>13.88</c:v>
                </c:pt>
                <c:pt idx="694">
                  <c:v>13.9</c:v>
                </c:pt>
                <c:pt idx="695">
                  <c:v>13.92</c:v>
                </c:pt>
                <c:pt idx="696">
                  <c:v>13.94</c:v>
                </c:pt>
                <c:pt idx="697">
                  <c:v>13.96</c:v>
                </c:pt>
                <c:pt idx="698">
                  <c:v>13.98</c:v>
                </c:pt>
                <c:pt idx="699">
                  <c:v>14</c:v>
                </c:pt>
                <c:pt idx="700">
                  <c:v>14.02</c:v>
                </c:pt>
                <c:pt idx="701">
                  <c:v>14.04</c:v>
                </c:pt>
                <c:pt idx="702">
                  <c:v>14.06</c:v>
                </c:pt>
                <c:pt idx="703">
                  <c:v>14.08</c:v>
                </c:pt>
                <c:pt idx="704">
                  <c:v>14.1</c:v>
                </c:pt>
                <c:pt idx="705">
                  <c:v>14.12</c:v>
                </c:pt>
                <c:pt idx="706">
                  <c:v>14.14</c:v>
                </c:pt>
                <c:pt idx="707">
                  <c:v>14.16</c:v>
                </c:pt>
                <c:pt idx="708">
                  <c:v>14.18</c:v>
                </c:pt>
                <c:pt idx="709">
                  <c:v>14.2</c:v>
                </c:pt>
                <c:pt idx="710">
                  <c:v>14.22</c:v>
                </c:pt>
                <c:pt idx="711">
                  <c:v>14.24</c:v>
                </c:pt>
                <c:pt idx="712">
                  <c:v>14.26</c:v>
                </c:pt>
                <c:pt idx="713">
                  <c:v>14.28</c:v>
                </c:pt>
                <c:pt idx="714">
                  <c:v>14.3</c:v>
                </c:pt>
                <c:pt idx="715">
                  <c:v>14.32</c:v>
                </c:pt>
                <c:pt idx="716">
                  <c:v>14.34</c:v>
                </c:pt>
                <c:pt idx="717">
                  <c:v>14.36</c:v>
                </c:pt>
                <c:pt idx="718">
                  <c:v>14.38</c:v>
                </c:pt>
                <c:pt idx="719">
                  <c:v>14.4</c:v>
                </c:pt>
                <c:pt idx="720">
                  <c:v>14.42</c:v>
                </c:pt>
                <c:pt idx="721">
                  <c:v>14.44</c:v>
                </c:pt>
                <c:pt idx="722">
                  <c:v>14.46</c:v>
                </c:pt>
                <c:pt idx="723">
                  <c:v>14.48</c:v>
                </c:pt>
                <c:pt idx="724">
                  <c:v>14.5</c:v>
                </c:pt>
                <c:pt idx="725">
                  <c:v>14.52</c:v>
                </c:pt>
                <c:pt idx="726">
                  <c:v>14.54</c:v>
                </c:pt>
                <c:pt idx="727">
                  <c:v>14.56</c:v>
                </c:pt>
                <c:pt idx="728">
                  <c:v>14.58</c:v>
                </c:pt>
                <c:pt idx="729">
                  <c:v>14.6</c:v>
                </c:pt>
                <c:pt idx="730">
                  <c:v>14.62</c:v>
                </c:pt>
                <c:pt idx="731">
                  <c:v>14.64</c:v>
                </c:pt>
                <c:pt idx="732">
                  <c:v>14.66</c:v>
                </c:pt>
                <c:pt idx="733">
                  <c:v>14.68</c:v>
                </c:pt>
                <c:pt idx="734">
                  <c:v>14.7</c:v>
                </c:pt>
                <c:pt idx="735">
                  <c:v>14.72</c:v>
                </c:pt>
                <c:pt idx="736">
                  <c:v>14.74</c:v>
                </c:pt>
                <c:pt idx="737">
                  <c:v>14.76</c:v>
                </c:pt>
                <c:pt idx="738">
                  <c:v>14.78</c:v>
                </c:pt>
                <c:pt idx="739">
                  <c:v>14.8</c:v>
                </c:pt>
                <c:pt idx="740">
                  <c:v>14.82</c:v>
                </c:pt>
                <c:pt idx="741">
                  <c:v>14.84</c:v>
                </c:pt>
                <c:pt idx="742">
                  <c:v>14.86</c:v>
                </c:pt>
                <c:pt idx="743">
                  <c:v>14.88</c:v>
                </c:pt>
                <c:pt idx="744">
                  <c:v>14.9</c:v>
                </c:pt>
                <c:pt idx="745">
                  <c:v>14.92</c:v>
                </c:pt>
                <c:pt idx="746">
                  <c:v>14.94</c:v>
                </c:pt>
                <c:pt idx="747">
                  <c:v>14.96</c:v>
                </c:pt>
                <c:pt idx="748">
                  <c:v>14.98</c:v>
                </c:pt>
                <c:pt idx="749">
                  <c:v>15</c:v>
                </c:pt>
                <c:pt idx="750">
                  <c:v>15.02</c:v>
                </c:pt>
                <c:pt idx="751">
                  <c:v>15.04</c:v>
                </c:pt>
                <c:pt idx="752">
                  <c:v>15.06</c:v>
                </c:pt>
                <c:pt idx="753">
                  <c:v>15.08</c:v>
                </c:pt>
                <c:pt idx="754">
                  <c:v>15.1</c:v>
                </c:pt>
                <c:pt idx="755">
                  <c:v>15.12</c:v>
                </c:pt>
                <c:pt idx="756">
                  <c:v>15.14</c:v>
                </c:pt>
                <c:pt idx="757">
                  <c:v>15.16</c:v>
                </c:pt>
                <c:pt idx="758">
                  <c:v>15.18</c:v>
                </c:pt>
                <c:pt idx="759">
                  <c:v>15.2</c:v>
                </c:pt>
                <c:pt idx="760">
                  <c:v>15.22</c:v>
                </c:pt>
                <c:pt idx="761">
                  <c:v>15.24</c:v>
                </c:pt>
                <c:pt idx="762">
                  <c:v>15.26</c:v>
                </c:pt>
                <c:pt idx="763">
                  <c:v>15.28</c:v>
                </c:pt>
                <c:pt idx="764">
                  <c:v>15.3</c:v>
                </c:pt>
                <c:pt idx="765">
                  <c:v>15.32</c:v>
                </c:pt>
                <c:pt idx="766">
                  <c:v>15.34</c:v>
                </c:pt>
                <c:pt idx="767">
                  <c:v>15.36</c:v>
                </c:pt>
                <c:pt idx="768">
                  <c:v>15.38</c:v>
                </c:pt>
                <c:pt idx="769">
                  <c:v>15.4</c:v>
                </c:pt>
                <c:pt idx="770">
                  <c:v>15.42</c:v>
                </c:pt>
                <c:pt idx="771">
                  <c:v>15.44</c:v>
                </c:pt>
                <c:pt idx="772">
                  <c:v>15.46</c:v>
                </c:pt>
                <c:pt idx="773">
                  <c:v>15.48</c:v>
                </c:pt>
                <c:pt idx="774">
                  <c:v>15.5</c:v>
                </c:pt>
                <c:pt idx="775">
                  <c:v>15.52</c:v>
                </c:pt>
                <c:pt idx="776">
                  <c:v>15.54</c:v>
                </c:pt>
                <c:pt idx="777">
                  <c:v>15.56</c:v>
                </c:pt>
                <c:pt idx="778">
                  <c:v>15.58</c:v>
                </c:pt>
                <c:pt idx="779">
                  <c:v>15.6</c:v>
                </c:pt>
                <c:pt idx="780">
                  <c:v>15.62</c:v>
                </c:pt>
                <c:pt idx="781">
                  <c:v>15.64</c:v>
                </c:pt>
                <c:pt idx="782">
                  <c:v>15.66</c:v>
                </c:pt>
                <c:pt idx="783">
                  <c:v>15.68</c:v>
                </c:pt>
                <c:pt idx="784">
                  <c:v>15.7</c:v>
                </c:pt>
                <c:pt idx="785">
                  <c:v>15.72</c:v>
                </c:pt>
                <c:pt idx="786">
                  <c:v>15.74</c:v>
                </c:pt>
                <c:pt idx="787">
                  <c:v>15.76</c:v>
                </c:pt>
                <c:pt idx="788">
                  <c:v>15.78</c:v>
                </c:pt>
                <c:pt idx="789">
                  <c:v>15.8</c:v>
                </c:pt>
                <c:pt idx="790">
                  <c:v>15.82</c:v>
                </c:pt>
                <c:pt idx="791">
                  <c:v>15.84</c:v>
                </c:pt>
                <c:pt idx="792">
                  <c:v>15.86</c:v>
                </c:pt>
                <c:pt idx="793">
                  <c:v>15.88</c:v>
                </c:pt>
                <c:pt idx="794">
                  <c:v>15.9</c:v>
                </c:pt>
                <c:pt idx="795">
                  <c:v>15.92</c:v>
                </c:pt>
                <c:pt idx="796">
                  <c:v>15.94</c:v>
                </c:pt>
                <c:pt idx="797">
                  <c:v>15.96</c:v>
                </c:pt>
                <c:pt idx="798">
                  <c:v>15.98</c:v>
                </c:pt>
                <c:pt idx="799">
                  <c:v>16</c:v>
                </c:pt>
                <c:pt idx="800">
                  <c:v>16.02</c:v>
                </c:pt>
                <c:pt idx="801">
                  <c:v>16.04</c:v>
                </c:pt>
                <c:pt idx="802">
                  <c:v>16.059999999999999</c:v>
                </c:pt>
                <c:pt idx="803">
                  <c:v>16.079999999999998</c:v>
                </c:pt>
                <c:pt idx="804">
                  <c:v>16.100000000000001</c:v>
                </c:pt>
                <c:pt idx="805">
                  <c:v>16.12</c:v>
                </c:pt>
                <c:pt idx="806">
                  <c:v>16.14</c:v>
                </c:pt>
                <c:pt idx="807">
                  <c:v>16.16</c:v>
                </c:pt>
                <c:pt idx="808">
                  <c:v>16.18</c:v>
                </c:pt>
                <c:pt idx="809">
                  <c:v>16.2</c:v>
                </c:pt>
                <c:pt idx="810">
                  <c:v>16.22</c:v>
                </c:pt>
                <c:pt idx="811">
                  <c:v>16.239999999999998</c:v>
                </c:pt>
                <c:pt idx="812">
                  <c:v>16.260000000000002</c:v>
                </c:pt>
                <c:pt idx="813">
                  <c:v>16.28</c:v>
                </c:pt>
                <c:pt idx="814">
                  <c:v>16.3</c:v>
                </c:pt>
                <c:pt idx="815">
                  <c:v>16.32</c:v>
                </c:pt>
                <c:pt idx="816">
                  <c:v>16.34</c:v>
                </c:pt>
                <c:pt idx="817">
                  <c:v>16.36</c:v>
                </c:pt>
                <c:pt idx="818">
                  <c:v>16.38</c:v>
                </c:pt>
                <c:pt idx="819">
                  <c:v>16.399999999999999</c:v>
                </c:pt>
                <c:pt idx="820">
                  <c:v>16.420000000000002</c:v>
                </c:pt>
                <c:pt idx="821">
                  <c:v>16.440000000000001</c:v>
                </c:pt>
                <c:pt idx="822">
                  <c:v>16.46</c:v>
                </c:pt>
                <c:pt idx="823">
                  <c:v>16.48</c:v>
                </c:pt>
                <c:pt idx="824">
                  <c:v>16.5</c:v>
                </c:pt>
                <c:pt idx="825">
                  <c:v>16.52</c:v>
                </c:pt>
                <c:pt idx="826">
                  <c:v>16.54</c:v>
                </c:pt>
                <c:pt idx="827">
                  <c:v>16.559999999999999</c:v>
                </c:pt>
                <c:pt idx="828">
                  <c:v>16.579999999999998</c:v>
                </c:pt>
                <c:pt idx="829">
                  <c:v>16.600000000000001</c:v>
                </c:pt>
                <c:pt idx="830">
                  <c:v>16.62</c:v>
                </c:pt>
                <c:pt idx="831">
                  <c:v>16.64</c:v>
                </c:pt>
                <c:pt idx="832">
                  <c:v>16.66</c:v>
                </c:pt>
                <c:pt idx="833">
                  <c:v>16.68</c:v>
                </c:pt>
                <c:pt idx="834">
                  <c:v>16.7</c:v>
                </c:pt>
                <c:pt idx="835">
                  <c:v>16.72</c:v>
                </c:pt>
                <c:pt idx="836">
                  <c:v>16.739999999999998</c:v>
                </c:pt>
                <c:pt idx="837">
                  <c:v>16.760000000000002</c:v>
                </c:pt>
                <c:pt idx="838">
                  <c:v>16.78</c:v>
                </c:pt>
                <c:pt idx="839">
                  <c:v>16.8</c:v>
                </c:pt>
                <c:pt idx="840">
                  <c:v>16.82</c:v>
                </c:pt>
                <c:pt idx="841">
                  <c:v>16.84</c:v>
                </c:pt>
                <c:pt idx="842">
                  <c:v>16.86</c:v>
                </c:pt>
                <c:pt idx="843">
                  <c:v>16.88</c:v>
                </c:pt>
                <c:pt idx="844">
                  <c:v>16.899999999999999</c:v>
                </c:pt>
                <c:pt idx="845">
                  <c:v>16.920000000000002</c:v>
                </c:pt>
                <c:pt idx="846">
                  <c:v>16.940000000000001</c:v>
                </c:pt>
                <c:pt idx="847">
                  <c:v>16.96</c:v>
                </c:pt>
                <c:pt idx="848">
                  <c:v>16.98</c:v>
                </c:pt>
                <c:pt idx="849">
                  <c:v>17</c:v>
                </c:pt>
                <c:pt idx="850">
                  <c:v>17.02</c:v>
                </c:pt>
                <c:pt idx="851">
                  <c:v>17.04</c:v>
                </c:pt>
                <c:pt idx="852">
                  <c:v>17.059999999999999</c:v>
                </c:pt>
                <c:pt idx="853">
                  <c:v>17.079999999999998</c:v>
                </c:pt>
                <c:pt idx="854">
                  <c:v>17.100000000000001</c:v>
                </c:pt>
                <c:pt idx="855">
                  <c:v>17.12</c:v>
                </c:pt>
                <c:pt idx="856">
                  <c:v>17.14</c:v>
                </c:pt>
                <c:pt idx="857">
                  <c:v>17.16</c:v>
                </c:pt>
                <c:pt idx="858">
                  <c:v>17.18</c:v>
                </c:pt>
                <c:pt idx="859">
                  <c:v>17.2</c:v>
                </c:pt>
                <c:pt idx="860">
                  <c:v>17.22</c:v>
                </c:pt>
                <c:pt idx="861">
                  <c:v>17.239999999999998</c:v>
                </c:pt>
                <c:pt idx="862">
                  <c:v>17.260000000000002</c:v>
                </c:pt>
                <c:pt idx="863">
                  <c:v>17.28</c:v>
                </c:pt>
                <c:pt idx="864">
                  <c:v>17.3</c:v>
                </c:pt>
                <c:pt idx="865">
                  <c:v>17.32</c:v>
                </c:pt>
                <c:pt idx="866">
                  <c:v>17.34</c:v>
                </c:pt>
                <c:pt idx="867">
                  <c:v>17.36</c:v>
                </c:pt>
                <c:pt idx="868">
                  <c:v>17.38</c:v>
                </c:pt>
                <c:pt idx="869">
                  <c:v>17.399999999999999</c:v>
                </c:pt>
                <c:pt idx="870">
                  <c:v>17.420000000000002</c:v>
                </c:pt>
                <c:pt idx="871">
                  <c:v>17.440000000000001</c:v>
                </c:pt>
                <c:pt idx="872">
                  <c:v>17.46</c:v>
                </c:pt>
                <c:pt idx="873">
                  <c:v>17.48</c:v>
                </c:pt>
                <c:pt idx="874">
                  <c:v>17.5</c:v>
                </c:pt>
                <c:pt idx="875">
                  <c:v>17.52</c:v>
                </c:pt>
                <c:pt idx="876">
                  <c:v>17.54</c:v>
                </c:pt>
                <c:pt idx="877">
                  <c:v>17.559999999999999</c:v>
                </c:pt>
                <c:pt idx="878">
                  <c:v>17.579999999999998</c:v>
                </c:pt>
                <c:pt idx="879">
                  <c:v>17.600000000000001</c:v>
                </c:pt>
                <c:pt idx="880">
                  <c:v>17.62</c:v>
                </c:pt>
                <c:pt idx="881">
                  <c:v>17.64</c:v>
                </c:pt>
                <c:pt idx="882">
                  <c:v>17.66</c:v>
                </c:pt>
                <c:pt idx="883">
                  <c:v>17.68</c:v>
                </c:pt>
                <c:pt idx="884">
                  <c:v>17.7</c:v>
                </c:pt>
                <c:pt idx="885">
                  <c:v>17.72</c:v>
                </c:pt>
                <c:pt idx="886">
                  <c:v>17.739999999999998</c:v>
                </c:pt>
                <c:pt idx="887">
                  <c:v>17.760000000000002</c:v>
                </c:pt>
                <c:pt idx="888">
                  <c:v>17.78</c:v>
                </c:pt>
                <c:pt idx="889">
                  <c:v>17.8</c:v>
                </c:pt>
                <c:pt idx="890">
                  <c:v>17.82</c:v>
                </c:pt>
                <c:pt idx="891">
                  <c:v>17.84</c:v>
                </c:pt>
                <c:pt idx="892">
                  <c:v>17.86</c:v>
                </c:pt>
                <c:pt idx="893">
                  <c:v>17.88</c:v>
                </c:pt>
                <c:pt idx="894">
                  <c:v>17.899999999999999</c:v>
                </c:pt>
                <c:pt idx="895">
                  <c:v>17.920000000000002</c:v>
                </c:pt>
                <c:pt idx="896">
                  <c:v>17.940000000000001</c:v>
                </c:pt>
                <c:pt idx="897">
                  <c:v>17.96</c:v>
                </c:pt>
                <c:pt idx="898">
                  <c:v>17.98</c:v>
                </c:pt>
                <c:pt idx="899">
                  <c:v>18</c:v>
                </c:pt>
                <c:pt idx="900">
                  <c:v>18.02</c:v>
                </c:pt>
                <c:pt idx="901">
                  <c:v>18.04</c:v>
                </c:pt>
                <c:pt idx="902">
                  <c:v>18.059999999999999</c:v>
                </c:pt>
                <c:pt idx="903">
                  <c:v>18.079999999999998</c:v>
                </c:pt>
                <c:pt idx="904">
                  <c:v>18.100000000000001</c:v>
                </c:pt>
                <c:pt idx="905">
                  <c:v>18.12</c:v>
                </c:pt>
                <c:pt idx="906">
                  <c:v>18.14</c:v>
                </c:pt>
                <c:pt idx="907">
                  <c:v>18.16</c:v>
                </c:pt>
                <c:pt idx="908">
                  <c:v>18.18</c:v>
                </c:pt>
                <c:pt idx="909">
                  <c:v>18.2</c:v>
                </c:pt>
                <c:pt idx="910">
                  <c:v>18.22</c:v>
                </c:pt>
                <c:pt idx="911">
                  <c:v>18.239999999999998</c:v>
                </c:pt>
                <c:pt idx="912">
                  <c:v>18.260000000000002</c:v>
                </c:pt>
                <c:pt idx="913">
                  <c:v>18.28</c:v>
                </c:pt>
                <c:pt idx="914">
                  <c:v>18.3</c:v>
                </c:pt>
                <c:pt idx="915">
                  <c:v>18.32</c:v>
                </c:pt>
                <c:pt idx="916">
                  <c:v>18.34</c:v>
                </c:pt>
                <c:pt idx="917">
                  <c:v>18.36</c:v>
                </c:pt>
                <c:pt idx="918">
                  <c:v>18.38</c:v>
                </c:pt>
                <c:pt idx="919">
                  <c:v>18.399999999999999</c:v>
                </c:pt>
                <c:pt idx="920">
                  <c:v>18.420000000000002</c:v>
                </c:pt>
                <c:pt idx="921">
                  <c:v>18.440000000000001</c:v>
                </c:pt>
                <c:pt idx="922">
                  <c:v>18.46</c:v>
                </c:pt>
                <c:pt idx="923">
                  <c:v>18.48</c:v>
                </c:pt>
                <c:pt idx="924">
                  <c:v>18.5</c:v>
                </c:pt>
                <c:pt idx="925">
                  <c:v>18.52</c:v>
                </c:pt>
                <c:pt idx="926">
                  <c:v>18.54</c:v>
                </c:pt>
                <c:pt idx="927">
                  <c:v>18.559999999999999</c:v>
                </c:pt>
                <c:pt idx="928">
                  <c:v>18.579999999999998</c:v>
                </c:pt>
                <c:pt idx="929">
                  <c:v>18.600000000000001</c:v>
                </c:pt>
                <c:pt idx="930">
                  <c:v>18.62</c:v>
                </c:pt>
                <c:pt idx="931">
                  <c:v>18.64</c:v>
                </c:pt>
                <c:pt idx="932">
                  <c:v>18.66</c:v>
                </c:pt>
                <c:pt idx="933">
                  <c:v>18.68</c:v>
                </c:pt>
                <c:pt idx="934">
                  <c:v>18.7</c:v>
                </c:pt>
                <c:pt idx="935">
                  <c:v>18.72</c:v>
                </c:pt>
                <c:pt idx="936">
                  <c:v>18.739999999999998</c:v>
                </c:pt>
                <c:pt idx="937">
                  <c:v>18.760000000000002</c:v>
                </c:pt>
                <c:pt idx="938">
                  <c:v>18.78</c:v>
                </c:pt>
                <c:pt idx="939">
                  <c:v>18.8</c:v>
                </c:pt>
                <c:pt idx="940">
                  <c:v>18.82</c:v>
                </c:pt>
                <c:pt idx="941">
                  <c:v>18.84</c:v>
                </c:pt>
                <c:pt idx="942">
                  <c:v>18.86</c:v>
                </c:pt>
                <c:pt idx="943">
                  <c:v>18.88</c:v>
                </c:pt>
                <c:pt idx="944">
                  <c:v>18.899999999999999</c:v>
                </c:pt>
                <c:pt idx="945">
                  <c:v>18.920000000000002</c:v>
                </c:pt>
                <c:pt idx="946">
                  <c:v>18.940000000000001</c:v>
                </c:pt>
                <c:pt idx="947">
                  <c:v>18.96</c:v>
                </c:pt>
                <c:pt idx="948">
                  <c:v>18.98</c:v>
                </c:pt>
                <c:pt idx="949">
                  <c:v>19</c:v>
                </c:pt>
                <c:pt idx="950">
                  <c:v>19.02</c:v>
                </c:pt>
                <c:pt idx="951">
                  <c:v>19.04</c:v>
                </c:pt>
                <c:pt idx="952">
                  <c:v>19.059999999999999</c:v>
                </c:pt>
                <c:pt idx="953">
                  <c:v>19.079999999999998</c:v>
                </c:pt>
                <c:pt idx="954">
                  <c:v>19.100000000000001</c:v>
                </c:pt>
                <c:pt idx="955">
                  <c:v>19.12</c:v>
                </c:pt>
                <c:pt idx="956">
                  <c:v>19.14</c:v>
                </c:pt>
                <c:pt idx="957">
                  <c:v>19.16</c:v>
                </c:pt>
                <c:pt idx="958">
                  <c:v>19.18</c:v>
                </c:pt>
                <c:pt idx="959">
                  <c:v>19.2</c:v>
                </c:pt>
                <c:pt idx="960">
                  <c:v>19.22</c:v>
                </c:pt>
                <c:pt idx="961">
                  <c:v>19.239999999999998</c:v>
                </c:pt>
                <c:pt idx="962">
                  <c:v>19.260000000000002</c:v>
                </c:pt>
                <c:pt idx="963">
                  <c:v>19.28</c:v>
                </c:pt>
                <c:pt idx="964">
                  <c:v>19.3</c:v>
                </c:pt>
                <c:pt idx="965">
                  <c:v>19.32</c:v>
                </c:pt>
                <c:pt idx="966">
                  <c:v>19.34</c:v>
                </c:pt>
                <c:pt idx="967">
                  <c:v>19.36</c:v>
                </c:pt>
                <c:pt idx="968">
                  <c:v>19.38</c:v>
                </c:pt>
                <c:pt idx="969">
                  <c:v>19.399999999999999</c:v>
                </c:pt>
                <c:pt idx="970">
                  <c:v>19.420000000000002</c:v>
                </c:pt>
                <c:pt idx="971">
                  <c:v>19.440000000000001</c:v>
                </c:pt>
                <c:pt idx="972">
                  <c:v>19.46</c:v>
                </c:pt>
                <c:pt idx="973">
                  <c:v>19.48</c:v>
                </c:pt>
                <c:pt idx="974">
                  <c:v>19.5</c:v>
                </c:pt>
                <c:pt idx="975">
                  <c:v>19.52</c:v>
                </c:pt>
                <c:pt idx="976">
                  <c:v>19.54</c:v>
                </c:pt>
                <c:pt idx="977">
                  <c:v>19.559999999999999</c:v>
                </c:pt>
                <c:pt idx="978">
                  <c:v>19.579999999999998</c:v>
                </c:pt>
                <c:pt idx="979">
                  <c:v>19.600000000000001</c:v>
                </c:pt>
                <c:pt idx="980">
                  <c:v>19.62</c:v>
                </c:pt>
                <c:pt idx="981">
                  <c:v>19.64</c:v>
                </c:pt>
                <c:pt idx="982">
                  <c:v>19.66</c:v>
                </c:pt>
                <c:pt idx="983">
                  <c:v>19.68</c:v>
                </c:pt>
                <c:pt idx="984">
                  <c:v>19.7</c:v>
                </c:pt>
                <c:pt idx="985">
                  <c:v>19.72</c:v>
                </c:pt>
                <c:pt idx="986">
                  <c:v>19.739999999999998</c:v>
                </c:pt>
                <c:pt idx="987">
                  <c:v>19.760000000000002</c:v>
                </c:pt>
                <c:pt idx="988">
                  <c:v>19.78</c:v>
                </c:pt>
                <c:pt idx="989">
                  <c:v>19.8</c:v>
                </c:pt>
                <c:pt idx="990">
                  <c:v>19.82</c:v>
                </c:pt>
                <c:pt idx="991">
                  <c:v>19.84</c:v>
                </c:pt>
                <c:pt idx="992">
                  <c:v>19.86</c:v>
                </c:pt>
                <c:pt idx="993">
                  <c:v>19.88</c:v>
                </c:pt>
                <c:pt idx="994">
                  <c:v>19.899999999999999</c:v>
                </c:pt>
                <c:pt idx="995">
                  <c:v>19.920000000000002</c:v>
                </c:pt>
                <c:pt idx="996">
                  <c:v>19.940000000000001</c:v>
                </c:pt>
                <c:pt idx="997">
                  <c:v>19.96</c:v>
                </c:pt>
                <c:pt idx="998">
                  <c:v>19.98</c:v>
                </c:pt>
              </c:numCache>
            </c:numRef>
          </c:xVal>
          <c:yVal>
            <c:numRef>
              <c:f>_asmd_PMF!$D$3:$D$1001</c:f>
              <c:numCache>
                <c:formatCode>0.00</c:formatCode>
                <c:ptCount val="999"/>
                <c:pt idx="0">
                  <c:v>3.1229733132652E-3</c:v>
                </c:pt>
                <c:pt idx="1">
                  <c:v>1.8740572487746601E-2</c:v>
                </c:pt>
                <c:pt idx="2">
                  <c:v>2.6652830864050701E-2</c:v>
                </c:pt>
                <c:pt idx="3">
                  <c:v>3.5944607132914502E-2</c:v>
                </c:pt>
                <c:pt idx="4">
                  <c:v>5.3164578422462597E-2</c:v>
                </c:pt>
                <c:pt idx="5">
                  <c:v>8.1936793284082904E-2</c:v>
                </c:pt>
                <c:pt idx="6">
                  <c:v>0.11280998949517999</c:v>
                </c:pt>
                <c:pt idx="7">
                  <c:v>0.14296092410433001</c:v>
                </c:pt>
                <c:pt idx="8">
                  <c:v>0.16655034725023299</c:v>
                </c:pt>
                <c:pt idx="9">
                  <c:v>0.191196566303063</c:v>
                </c:pt>
                <c:pt idx="10">
                  <c:v>0.22907059595040499</c:v>
                </c:pt>
                <c:pt idx="11">
                  <c:v>0.26489537308640398</c:v>
                </c:pt>
                <c:pt idx="12">
                  <c:v>0.29338809031433899</c:v>
                </c:pt>
                <c:pt idx="13">
                  <c:v>0.32811647572094499</c:v>
                </c:pt>
                <c:pt idx="14">
                  <c:v>0.36698954187211003</c:v>
                </c:pt>
                <c:pt idx="15">
                  <c:v>0.40279649938545098</c:v>
                </c:pt>
                <c:pt idx="16">
                  <c:v>0.45194311462439701</c:v>
                </c:pt>
                <c:pt idx="17">
                  <c:v>0.50995599268164604</c:v>
                </c:pt>
                <c:pt idx="18">
                  <c:v>0.57066894852615102</c:v>
                </c:pt>
                <c:pt idx="19">
                  <c:v>0.62059444759433102</c:v>
                </c:pt>
                <c:pt idx="20">
                  <c:v>0.67450762812503096</c:v>
                </c:pt>
                <c:pt idx="21">
                  <c:v>0.73197548099322396</c:v>
                </c:pt>
                <c:pt idx="22">
                  <c:v>0.79352405946624804</c:v>
                </c:pt>
                <c:pt idx="23">
                  <c:v>0.85038143487163198</c:v>
                </c:pt>
                <c:pt idx="24">
                  <c:v>0.90884812250342195</c:v>
                </c:pt>
                <c:pt idx="25">
                  <c:v>0.97341233010316996</c:v>
                </c:pt>
                <c:pt idx="26">
                  <c:v>1.04399390757387</c:v>
                </c:pt>
                <c:pt idx="27">
                  <c:v>1.1137760013864599</c:v>
                </c:pt>
                <c:pt idx="28">
                  <c:v>1.18059724067973</c:v>
                </c:pt>
                <c:pt idx="29">
                  <c:v>1.2402015431445099</c:v>
                </c:pt>
                <c:pt idx="30">
                  <c:v>1.30633866628002</c:v>
                </c:pt>
                <c:pt idx="31">
                  <c:v>1.3707657144272001</c:v>
                </c:pt>
                <c:pt idx="32">
                  <c:v>1.4226709215567499</c:v>
                </c:pt>
                <c:pt idx="33">
                  <c:v>1.4850150498638801</c:v>
                </c:pt>
                <c:pt idx="34">
                  <c:v>1.5469576415809601</c:v>
                </c:pt>
                <c:pt idx="35">
                  <c:v>1.60931253986404</c:v>
                </c:pt>
                <c:pt idx="36">
                  <c:v>1.6768999027587601</c:v>
                </c:pt>
                <c:pt idx="37">
                  <c:v>1.7604777509071801</c:v>
                </c:pt>
                <c:pt idx="38">
                  <c:v>1.8444231767689101</c:v>
                </c:pt>
                <c:pt idx="39">
                  <c:v>1.9206052625668799</c:v>
                </c:pt>
                <c:pt idx="40">
                  <c:v>1.99149807405216</c:v>
                </c:pt>
                <c:pt idx="41">
                  <c:v>2.07380242371215</c:v>
                </c:pt>
                <c:pt idx="42">
                  <c:v>2.17015893136979</c:v>
                </c:pt>
                <c:pt idx="43">
                  <c:v>2.2599230630482898</c:v>
                </c:pt>
                <c:pt idx="44">
                  <c:v>2.3602953930515</c:v>
                </c:pt>
                <c:pt idx="45">
                  <c:v>2.4609701564579201</c:v>
                </c:pt>
                <c:pt idx="46">
                  <c:v>2.5651882015452099</c:v>
                </c:pt>
                <c:pt idx="47">
                  <c:v>2.6744878302822599</c:v>
                </c:pt>
                <c:pt idx="48">
                  <c:v>2.7779673068581299</c:v>
                </c:pt>
                <c:pt idx="49">
                  <c:v>2.8786815880608798</c:v>
                </c:pt>
                <c:pt idx="50">
                  <c:v>2.98983141906414</c:v>
                </c:pt>
                <c:pt idx="51">
                  <c:v>3.0858900027379401</c:v>
                </c:pt>
                <c:pt idx="52">
                  <c:v>3.18643047096884</c:v>
                </c:pt>
                <c:pt idx="53">
                  <c:v>3.3033632511654401</c:v>
                </c:pt>
                <c:pt idx="54">
                  <c:v>3.4112261790404199</c:v>
                </c:pt>
                <c:pt idx="55">
                  <c:v>3.5337811350628701</c:v>
                </c:pt>
                <c:pt idx="56">
                  <c:v>3.6619511469556598</c:v>
                </c:pt>
                <c:pt idx="57">
                  <c:v>3.77689059781664</c:v>
                </c:pt>
                <c:pt idx="58">
                  <c:v>3.88279528721975</c:v>
                </c:pt>
                <c:pt idx="59">
                  <c:v>3.98793980907028</c:v>
                </c:pt>
                <c:pt idx="60">
                  <c:v>4.1022011629849704</c:v>
                </c:pt>
                <c:pt idx="61">
                  <c:v>4.2426914292172597</c:v>
                </c:pt>
                <c:pt idx="62">
                  <c:v>4.3780128138072296</c:v>
                </c:pt>
                <c:pt idx="63">
                  <c:v>4.52101843084235</c:v>
                </c:pt>
                <c:pt idx="64">
                  <c:v>4.6535072053505004</c:v>
                </c:pt>
                <c:pt idx="65">
                  <c:v>4.7950435132334297</c:v>
                </c:pt>
                <c:pt idx="66">
                  <c:v>4.9331744717486501</c:v>
                </c:pt>
                <c:pt idx="67">
                  <c:v>5.0648882881319297</c:v>
                </c:pt>
                <c:pt idx="68">
                  <c:v>5.2002622587202403</c:v>
                </c:pt>
                <c:pt idx="69">
                  <c:v>5.3253848095062901</c:v>
                </c:pt>
                <c:pt idx="70">
                  <c:v>5.4426654841576303</c:v>
                </c:pt>
                <c:pt idx="71">
                  <c:v>5.5589135041145203</c:v>
                </c:pt>
                <c:pt idx="72">
                  <c:v>5.67795148452152</c:v>
                </c:pt>
                <c:pt idx="73">
                  <c:v>5.7913964677026799</c:v>
                </c:pt>
                <c:pt idx="74">
                  <c:v>5.9176051166458397</c:v>
                </c:pt>
                <c:pt idx="75">
                  <c:v>6.0651292605184102</c:v>
                </c:pt>
                <c:pt idx="76">
                  <c:v>6.2192167758412999</c:v>
                </c:pt>
                <c:pt idx="77">
                  <c:v>6.3714647051057103</c:v>
                </c:pt>
                <c:pt idx="78">
                  <c:v>6.5159992747077604</c:v>
                </c:pt>
                <c:pt idx="79">
                  <c:v>6.6435696506669899</c:v>
                </c:pt>
                <c:pt idx="80">
                  <c:v>6.7918227081306197</c:v>
                </c:pt>
                <c:pt idx="81">
                  <c:v>6.94779773586869</c:v>
                </c:pt>
                <c:pt idx="82">
                  <c:v>7.0954404952550201</c:v>
                </c:pt>
                <c:pt idx="83">
                  <c:v>7.2451551111808596</c:v>
                </c:pt>
                <c:pt idx="84">
                  <c:v>7.3950919052764696</c:v>
                </c:pt>
                <c:pt idx="85">
                  <c:v>7.5438138093695501</c:v>
                </c:pt>
                <c:pt idx="86">
                  <c:v>7.6802823710448296</c:v>
                </c:pt>
                <c:pt idx="87">
                  <c:v>7.8313370830078899</c:v>
                </c:pt>
                <c:pt idx="88">
                  <c:v>7.9732300811857799</c:v>
                </c:pt>
                <c:pt idx="89">
                  <c:v>8.1129765915747605</c:v>
                </c:pt>
                <c:pt idx="90">
                  <c:v>8.2214158440111902</c:v>
                </c:pt>
                <c:pt idx="91">
                  <c:v>8.3188528679117599</c:v>
                </c:pt>
                <c:pt idx="92">
                  <c:v>8.4242245034157701</c:v>
                </c:pt>
                <c:pt idx="93">
                  <c:v>8.52569614754516</c:v>
                </c:pt>
                <c:pt idx="94">
                  <c:v>8.5982815394380108</c:v>
                </c:pt>
                <c:pt idx="95">
                  <c:v>8.70250029780426</c:v>
                </c:pt>
                <c:pt idx="96">
                  <c:v>8.8208524063740494</c:v>
                </c:pt>
                <c:pt idx="97">
                  <c:v>8.9408329463191105</c:v>
                </c:pt>
                <c:pt idx="98">
                  <c:v>9.0529072036042901</c:v>
                </c:pt>
                <c:pt idx="99">
                  <c:v>9.0531272036042907</c:v>
                </c:pt>
                <c:pt idx="100">
                  <c:v>9.19720071937145</c:v>
                </c:pt>
                <c:pt idx="101">
                  <c:v>9.3254512632080697</c:v>
                </c:pt>
                <c:pt idx="102">
                  <c:v>9.4598760334374106</c:v>
                </c:pt>
                <c:pt idx="103">
                  <c:v>9.6010142933315592</c:v>
                </c:pt>
                <c:pt idx="104">
                  <c:v>9.7378852699655702</c:v>
                </c:pt>
                <c:pt idx="105">
                  <c:v>9.8704458536678992</c:v>
                </c:pt>
                <c:pt idx="106">
                  <c:v>10.005746281572399</c:v>
                </c:pt>
                <c:pt idx="107">
                  <c:v>10.1367563137859</c:v>
                </c:pt>
                <c:pt idx="108">
                  <c:v>10.267815286083501</c:v>
                </c:pt>
                <c:pt idx="109">
                  <c:v>10.4025943464004</c:v>
                </c:pt>
                <c:pt idx="110">
                  <c:v>10.5280390384212</c:v>
                </c:pt>
                <c:pt idx="111">
                  <c:v>10.6511147765282</c:v>
                </c:pt>
                <c:pt idx="112">
                  <c:v>10.7802345460381</c:v>
                </c:pt>
                <c:pt idx="113">
                  <c:v>10.908781404580401</c:v>
                </c:pt>
                <c:pt idx="114">
                  <c:v>11.0380649097538</c:v>
                </c:pt>
                <c:pt idx="115">
                  <c:v>11.164837807299801</c:v>
                </c:pt>
                <c:pt idx="116">
                  <c:v>11.3001937545062</c:v>
                </c:pt>
                <c:pt idx="117">
                  <c:v>11.4311121605399</c:v>
                </c:pt>
                <c:pt idx="118">
                  <c:v>11.562508294211201</c:v>
                </c:pt>
                <c:pt idx="119">
                  <c:v>11.6807454079529</c:v>
                </c:pt>
                <c:pt idx="120">
                  <c:v>11.802246841986101</c:v>
                </c:pt>
                <c:pt idx="121">
                  <c:v>11.9290214076985</c:v>
                </c:pt>
                <c:pt idx="122">
                  <c:v>12.053393671738901</c:v>
                </c:pt>
                <c:pt idx="123">
                  <c:v>12.1672994398984</c:v>
                </c:pt>
                <c:pt idx="124">
                  <c:v>12.2938553005272</c:v>
                </c:pt>
                <c:pt idx="125">
                  <c:v>12.424224870878399</c:v>
                </c:pt>
                <c:pt idx="126">
                  <c:v>12.557293602770301</c:v>
                </c:pt>
                <c:pt idx="127">
                  <c:v>12.687598543837501</c:v>
                </c:pt>
                <c:pt idx="128">
                  <c:v>12.8244151616423</c:v>
                </c:pt>
                <c:pt idx="129">
                  <c:v>12.971724643946599</c:v>
                </c:pt>
                <c:pt idx="130">
                  <c:v>13.1220944304283</c:v>
                </c:pt>
                <c:pt idx="131">
                  <c:v>13.272480222681899</c:v>
                </c:pt>
                <c:pt idx="132">
                  <c:v>13.411224983077901</c:v>
                </c:pt>
                <c:pt idx="133">
                  <c:v>13.5547559855291</c:v>
                </c:pt>
                <c:pt idx="134">
                  <c:v>13.7114979151144</c:v>
                </c:pt>
                <c:pt idx="135">
                  <c:v>13.869566300547801</c:v>
                </c:pt>
                <c:pt idx="136">
                  <c:v>14.0217012991106</c:v>
                </c:pt>
                <c:pt idx="137">
                  <c:v>14.1768019319037</c:v>
                </c:pt>
                <c:pt idx="138">
                  <c:v>14.3233819935807</c:v>
                </c:pt>
                <c:pt idx="139">
                  <c:v>14.470906064941801</c:v>
                </c:pt>
                <c:pt idx="140">
                  <c:v>14.616530531165401</c:v>
                </c:pt>
                <c:pt idx="141">
                  <c:v>14.7624159533958</c:v>
                </c:pt>
                <c:pt idx="142">
                  <c:v>14.8915807720452</c:v>
                </c:pt>
                <c:pt idx="143">
                  <c:v>15.0234679710524</c:v>
                </c:pt>
                <c:pt idx="144">
                  <c:v>15.1678958085816</c:v>
                </c:pt>
                <c:pt idx="145">
                  <c:v>15.2785059736688</c:v>
                </c:pt>
                <c:pt idx="146">
                  <c:v>15.372459951612001</c:v>
                </c:pt>
                <c:pt idx="147">
                  <c:v>15.4620577017301</c:v>
                </c:pt>
                <c:pt idx="148">
                  <c:v>15.542858499391301</c:v>
                </c:pt>
                <c:pt idx="149">
                  <c:v>15.620053876610401</c:v>
                </c:pt>
                <c:pt idx="150">
                  <c:v>15.708721848414299</c:v>
                </c:pt>
                <c:pt idx="151">
                  <c:v>15.792584577444</c:v>
                </c:pt>
                <c:pt idx="152">
                  <c:v>15.8765853125928</c:v>
                </c:pt>
                <c:pt idx="153">
                  <c:v>15.9660343137709</c:v>
                </c:pt>
                <c:pt idx="154">
                  <c:v>16.0265974758101</c:v>
                </c:pt>
                <c:pt idx="155">
                  <c:v>16.092630913266898</c:v>
                </c:pt>
                <c:pt idx="156">
                  <c:v>16.1636478430766</c:v>
                </c:pt>
                <c:pt idx="157">
                  <c:v>16.2478918357879</c:v>
                </c:pt>
                <c:pt idx="158">
                  <c:v>16.336476767751599</c:v>
                </c:pt>
                <c:pt idx="159">
                  <c:v>16.404641382064199</c:v>
                </c:pt>
                <c:pt idx="160">
                  <c:v>16.493801457870099</c:v>
                </c:pt>
                <c:pt idx="161">
                  <c:v>16.591219550047999</c:v>
                </c:pt>
                <c:pt idx="162">
                  <c:v>16.6755687348397</c:v>
                </c:pt>
                <c:pt idx="163">
                  <c:v>16.769447541524801</c:v>
                </c:pt>
                <c:pt idx="164">
                  <c:v>16.850624675685602</c:v>
                </c:pt>
                <c:pt idx="165">
                  <c:v>16.937908092226099</c:v>
                </c:pt>
                <c:pt idx="166">
                  <c:v>17.018067051116201</c:v>
                </c:pt>
                <c:pt idx="167">
                  <c:v>17.113119857565898</c:v>
                </c:pt>
                <c:pt idx="168">
                  <c:v>17.199768333533001</c:v>
                </c:pt>
                <c:pt idx="169">
                  <c:v>17.290654843771701</c:v>
                </c:pt>
                <c:pt idx="170">
                  <c:v>17.353084530046399</c:v>
                </c:pt>
                <c:pt idx="171">
                  <c:v>17.404593531089901</c:v>
                </c:pt>
                <c:pt idx="172">
                  <c:v>17.480888473340201</c:v>
                </c:pt>
                <c:pt idx="173">
                  <c:v>17.5436118655775</c:v>
                </c:pt>
                <c:pt idx="174">
                  <c:v>17.618877447879999</c:v>
                </c:pt>
                <c:pt idx="175">
                  <c:v>17.6959732507237</c:v>
                </c:pt>
                <c:pt idx="176">
                  <c:v>17.7851406602441</c:v>
                </c:pt>
                <c:pt idx="177">
                  <c:v>17.895980988196602</c:v>
                </c:pt>
                <c:pt idx="178">
                  <c:v>17.984442552337299</c:v>
                </c:pt>
                <c:pt idx="179">
                  <c:v>18.0755517880147</c:v>
                </c:pt>
                <c:pt idx="180">
                  <c:v>18.193406045150599</c:v>
                </c:pt>
                <c:pt idx="181">
                  <c:v>18.298459424225801</c:v>
                </c:pt>
                <c:pt idx="182">
                  <c:v>18.388201997192901</c:v>
                </c:pt>
                <c:pt idx="183">
                  <c:v>18.479434763816599</c:v>
                </c:pt>
                <c:pt idx="184">
                  <c:v>18.555179647513999</c:v>
                </c:pt>
                <c:pt idx="185">
                  <c:v>18.615679044053799</c:v>
                </c:pt>
                <c:pt idx="186">
                  <c:v>18.6723976175061</c:v>
                </c:pt>
                <c:pt idx="187">
                  <c:v>18.7195663829153</c:v>
                </c:pt>
                <c:pt idx="188">
                  <c:v>18.782543417012</c:v>
                </c:pt>
                <c:pt idx="189">
                  <c:v>18.8341488765112</c:v>
                </c:pt>
                <c:pt idx="190">
                  <c:v>18.912986332521001</c:v>
                </c:pt>
                <c:pt idx="191">
                  <c:v>18.958607126059501</c:v>
                </c:pt>
                <c:pt idx="192">
                  <c:v>19.025438716438298</c:v>
                </c:pt>
                <c:pt idx="193">
                  <c:v>19.1148456164177</c:v>
                </c:pt>
                <c:pt idx="194">
                  <c:v>19.167894099258501</c:v>
                </c:pt>
                <c:pt idx="195">
                  <c:v>19.207788720905899</c:v>
                </c:pt>
                <c:pt idx="196">
                  <c:v>19.260661221093098</c:v>
                </c:pt>
                <c:pt idx="197">
                  <c:v>19.3295309270502</c:v>
                </c:pt>
                <c:pt idx="198">
                  <c:v>19.400065667078099</c:v>
                </c:pt>
                <c:pt idx="199">
                  <c:v>19.400215667078101</c:v>
                </c:pt>
                <c:pt idx="200">
                  <c:v>19.541558134528401</c:v>
                </c:pt>
                <c:pt idx="201">
                  <c:v>19.681014189009101</c:v>
                </c:pt>
                <c:pt idx="202">
                  <c:v>19.815800521222101</c:v>
                </c:pt>
                <c:pt idx="203">
                  <c:v>19.948666766160901</c:v>
                </c:pt>
                <c:pt idx="204">
                  <c:v>20.080173505067201</c:v>
                </c:pt>
                <c:pt idx="205">
                  <c:v>20.214196515687199</c:v>
                </c:pt>
                <c:pt idx="206">
                  <c:v>20.351379121239901</c:v>
                </c:pt>
                <c:pt idx="207">
                  <c:v>20.4717036937225</c:v>
                </c:pt>
                <c:pt idx="208">
                  <c:v>20.584797254014799</c:v>
                </c:pt>
                <c:pt idx="209">
                  <c:v>20.6939341221387</c:v>
                </c:pt>
                <c:pt idx="210">
                  <c:v>20.811126769319198</c:v>
                </c:pt>
                <c:pt idx="211">
                  <c:v>20.920213550195399</c:v>
                </c:pt>
                <c:pt idx="212">
                  <c:v>21.027794834962201</c:v>
                </c:pt>
                <c:pt idx="213">
                  <c:v>21.140727476959899</c:v>
                </c:pt>
                <c:pt idx="214">
                  <c:v>21.249957894036701</c:v>
                </c:pt>
                <c:pt idx="215">
                  <c:v>21.352581664842798</c:v>
                </c:pt>
                <c:pt idx="216">
                  <c:v>21.458888090116599</c:v>
                </c:pt>
                <c:pt idx="217">
                  <c:v>21.568505521900601</c:v>
                </c:pt>
                <c:pt idx="218">
                  <c:v>21.678722180628601</c:v>
                </c:pt>
                <c:pt idx="219">
                  <c:v>21.787311894296501</c:v>
                </c:pt>
                <c:pt idx="220">
                  <c:v>21.895131222006601</c:v>
                </c:pt>
                <c:pt idx="221">
                  <c:v>22.000840378883002</c:v>
                </c:pt>
                <c:pt idx="222">
                  <c:v>22.109432956729702</c:v>
                </c:pt>
                <c:pt idx="223">
                  <c:v>22.208591365610001</c:v>
                </c:pt>
                <c:pt idx="224">
                  <c:v>22.315641040210998</c:v>
                </c:pt>
                <c:pt idx="225">
                  <c:v>22.422698156769201</c:v>
                </c:pt>
                <c:pt idx="226">
                  <c:v>22.537537722167901</c:v>
                </c:pt>
                <c:pt idx="227">
                  <c:v>22.639482865159302</c:v>
                </c:pt>
                <c:pt idx="228">
                  <c:v>22.734573318817901</c:v>
                </c:pt>
                <c:pt idx="229">
                  <c:v>22.841568012082799</c:v>
                </c:pt>
                <c:pt idx="230">
                  <c:v>22.949838243987902</c:v>
                </c:pt>
                <c:pt idx="231">
                  <c:v>23.063607062828801</c:v>
                </c:pt>
                <c:pt idx="232">
                  <c:v>23.179174222426699</c:v>
                </c:pt>
                <c:pt idx="233">
                  <c:v>23.2928589003292</c:v>
                </c:pt>
                <c:pt idx="234">
                  <c:v>23.397232684838301</c:v>
                </c:pt>
                <c:pt idx="235">
                  <c:v>23.498683124500499</c:v>
                </c:pt>
                <c:pt idx="236">
                  <c:v>23.5860950931989</c:v>
                </c:pt>
                <c:pt idx="237">
                  <c:v>23.6779966870435</c:v>
                </c:pt>
                <c:pt idx="238">
                  <c:v>23.7726163484907</c:v>
                </c:pt>
                <c:pt idx="239">
                  <c:v>23.852896347611502</c:v>
                </c:pt>
                <c:pt idx="240">
                  <c:v>23.942594331117501</c:v>
                </c:pt>
                <c:pt idx="241">
                  <c:v>24.029266111466502</c:v>
                </c:pt>
                <c:pt idx="242">
                  <c:v>24.123594204775401</c:v>
                </c:pt>
                <c:pt idx="243">
                  <c:v>24.228462658363402</c:v>
                </c:pt>
                <c:pt idx="244">
                  <c:v>24.326665150334101</c:v>
                </c:pt>
                <c:pt idx="245">
                  <c:v>24.424518271121698</c:v>
                </c:pt>
                <c:pt idx="246">
                  <c:v>24.533037275726901</c:v>
                </c:pt>
                <c:pt idx="247">
                  <c:v>24.642601772678798</c:v>
                </c:pt>
                <c:pt idx="248">
                  <c:v>24.742590266723099</c:v>
                </c:pt>
                <c:pt idx="249">
                  <c:v>24.8474279029126</c:v>
                </c:pt>
                <c:pt idx="250">
                  <c:v>24.940200899721098</c:v>
                </c:pt>
                <c:pt idx="251">
                  <c:v>25.042758671228601</c:v>
                </c:pt>
                <c:pt idx="252">
                  <c:v>25.149274647149301</c:v>
                </c:pt>
                <c:pt idx="253">
                  <c:v>25.250322585083801</c:v>
                </c:pt>
                <c:pt idx="254">
                  <c:v>25.363456670646499</c:v>
                </c:pt>
                <c:pt idx="255">
                  <c:v>25.485331379608599</c:v>
                </c:pt>
                <c:pt idx="256">
                  <c:v>25.600516783249599</c:v>
                </c:pt>
                <c:pt idx="257">
                  <c:v>25.723785904140701</c:v>
                </c:pt>
                <c:pt idx="258">
                  <c:v>25.847006192134501</c:v>
                </c:pt>
                <c:pt idx="259">
                  <c:v>25.974382226612899</c:v>
                </c:pt>
                <c:pt idx="260">
                  <c:v>26.102109114014699</c:v>
                </c:pt>
                <c:pt idx="261">
                  <c:v>26.226858082219799</c:v>
                </c:pt>
                <c:pt idx="262">
                  <c:v>26.345870037666099</c:v>
                </c:pt>
                <c:pt idx="263">
                  <c:v>26.484387222322699</c:v>
                </c:pt>
                <c:pt idx="264">
                  <c:v>26.613265102924998</c:v>
                </c:pt>
                <c:pt idx="265">
                  <c:v>26.739644522507401</c:v>
                </c:pt>
                <c:pt idx="266">
                  <c:v>26.8816354554742</c:v>
                </c:pt>
                <c:pt idx="267">
                  <c:v>27.009238127555999</c:v>
                </c:pt>
                <c:pt idx="268">
                  <c:v>27.133091988220801</c:v>
                </c:pt>
                <c:pt idx="269">
                  <c:v>27.245599164604901</c:v>
                </c:pt>
                <c:pt idx="270">
                  <c:v>27.358952434122401</c:v>
                </c:pt>
                <c:pt idx="271">
                  <c:v>27.468232349330599</c:v>
                </c:pt>
                <c:pt idx="272">
                  <c:v>27.573914807414202</c:v>
                </c:pt>
                <c:pt idx="273">
                  <c:v>27.689818375335499</c:v>
                </c:pt>
                <c:pt idx="274">
                  <c:v>27.7996947850149</c:v>
                </c:pt>
                <c:pt idx="275">
                  <c:v>27.903721313338298</c:v>
                </c:pt>
                <c:pt idx="276">
                  <c:v>27.9759029464993</c:v>
                </c:pt>
                <c:pt idx="277">
                  <c:v>28.0521338886598</c:v>
                </c:pt>
                <c:pt idx="278">
                  <c:v>28.1136786106252</c:v>
                </c:pt>
                <c:pt idx="279">
                  <c:v>28.192570612400502</c:v>
                </c:pt>
                <c:pt idx="280">
                  <c:v>28.2794814443095</c:v>
                </c:pt>
                <c:pt idx="281">
                  <c:v>28.3605457419803</c:v>
                </c:pt>
                <c:pt idx="282">
                  <c:v>28.431453102544999</c:v>
                </c:pt>
                <c:pt idx="283">
                  <c:v>28.521536662724699</c:v>
                </c:pt>
                <c:pt idx="284">
                  <c:v>28.610932397652402</c:v>
                </c:pt>
                <c:pt idx="285">
                  <c:v>28.697062511968198</c:v>
                </c:pt>
                <c:pt idx="286">
                  <c:v>28.801378897329101</c:v>
                </c:pt>
                <c:pt idx="287">
                  <c:v>28.888282141317202</c:v>
                </c:pt>
                <c:pt idx="288">
                  <c:v>29.006699824687299</c:v>
                </c:pt>
                <c:pt idx="289">
                  <c:v>29.099422814226301</c:v>
                </c:pt>
                <c:pt idx="290">
                  <c:v>29.1937063043469</c:v>
                </c:pt>
                <c:pt idx="291">
                  <c:v>29.267076447224198</c:v>
                </c:pt>
                <c:pt idx="292">
                  <c:v>29.377609014998999</c:v>
                </c:pt>
                <c:pt idx="293">
                  <c:v>29.450415017773501</c:v>
                </c:pt>
                <c:pt idx="294">
                  <c:v>29.541394465290001</c:v>
                </c:pt>
                <c:pt idx="295">
                  <c:v>29.6262953464418</c:v>
                </c:pt>
                <c:pt idx="296">
                  <c:v>29.703467300566398</c:v>
                </c:pt>
                <c:pt idx="297">
                  <c:v>29.745636992011001</c:v>
                </c:pt>
                <c:pt idx="298">
                  <c:v>29.8121807058093</c:v>
                </c:pt>
                <c:pt idx="299">
                  <c:v>29.812220705809299</c:v>
                </c:pt>
                <c:pt idx="300">
                  <c:v>29.886409595259099</c:v>
                </c:pt>
                <c:pt idx="301">
                  <c:v>29.964920660498901</c:v>
                </c:pt>
                <c:pt idx="302">
                  <c:v>30.0430690004506</c:v>
                </c:pt>
                <c:pt idx="303">
                  <c:v>30.114536009961402</c:v>
                </c:pt>
                <c:pt idx="304">
                  <c:v>30.189130191496702</c:v>
                </c:pt>
                <c:pt idx="305">
                  <c:v>30.259953582899101</c:v>
                </c:pt>
                <c:pt idx="306">
                  <c:v>30.3329210105931</c:v>
                </c:pt>
                <c:pt idx="307">
                  <c:v>30.395560147741399</c:v>
                </c:pt>
                <c:pt idx="308">
                  <c:v>30.461422374791901</c:v>
                </c:pt>
                <c:pt idx="309">
                  <c:v>30.5188589563341</c:v>
                </c:pt>
                <c:pt idx="310">
                  <c:v>30.581475216301101</c:v>
                </c:pt>
                <c:pt idx="311">
                  <c:v>30.6314136492709</c:v>
                </c:pt>
                <c:pt idx="312">
                  <c:v>30.687691099858601</c:v>
                </c:pt>
                <c:pt idx="313">
                  <c:v>30.7434444454497</c:v>
                </c:pt>
                <c:pt idx="314">
                  <c:v>30.812162113827601</c:v>
                </c:pt>
                <c:pt idx="315">
                  <c:v>30.874864656688899</c:v>
                </c:pt>
                <c:pt idx="316">
                  <c:v>30.9448238214997</c:v>
                </c:pt>
                <c:pt idx="317">
                  <c:v>31.006408613813601</c:v>
                </c:pt>
                <c:pt idx="318">
                  <c:v>31.0773535043508</c:v>
                </c:pt>
                <c:pt idx="319">
                  <c:v>31.1557335855194</c:v>
                </c:pt>
                <c:pt idx="320">
                  <c:v>31.229059888101599</c:v>
                </c:pt>
                <c:pt idx="321">
                  <c:v>31.300798525495399</c:v>
                </c:pt>
                <c:pt idx="322">
                  <c:v>31.373852560761101</c:v>
                </c:pt>
                <c:pt idx="323">
                  <c:v>31.441952226931701</c:v>
                </c:pt>
                <c:pt idx="324">
                  <c:v>31.509955904704601</c:v>
                </c:pt>
                <c:pt idx="325">
                  <c:v>31.578728910484301</c:v>
                </c:pt>
                <c:pt idx="326">
                  <c:v>31.643392874720199</c:v>
                </c:pt>
                <c:pt idx="327">
                  <c:v>31.711255347945499</c:v>
                </c:pt>
                <c:pt idx="328">
                  <c:v>31.782857938499198</c:v>
                </c:pt>
                <c:pt idx="329">
                  <c:v>31.857037997149199</c:v>
                </c:pt>
                <c:pt idx="330">
                  <c:v>31.923410710684099</c:v>
                </c:pt>
                <c:pt idx="331">
                  <c:v>31.988856747253902</c:v>
                </c:pt>
                <c:pt idx="332">
                  <c:v>32.051530473632297</c:v>
                </c:pt>
                <c:pt idx="333">
                  <c:v>32.115929506947602</c:v>
                </c:pt>
                <c:pt idx="334">
                  <c:v>32.1819727980577</c:v>
                </c:pt>
                <c:pt idx="335">
                  <c:v>32.244157224106402</c:v>
                </c:pt>
                <c:pt idx="336">
                  <c:v>32.307792462554097</c:v>
                </c:pt>
                <c:pt idx="337">
                  <c:v>32.373290223018998</c:v>
                </c:pt>
                <c:pt idx="338">
                  <c:v>32.432651677998699</c:v>
                </c:pt>
                <c:pt idx="339">
                  <c:v>32.501486499317899</c:v>
                </c:pt>
                <c:pt idx="340">
                  <c:v>32.572256588829902</c:v>
                </c:pt>
                <c:pt idx="341">
                  <c:v>32.645897391080197</c:v>
                </c:pt>
                <c:pt idx="342">
                  <c:v>32.718203267978403</c:v>
                </c:pt>
                <c:pt idx="343">
                  <c:v>32.791604872186902</c:v>
                </c:pt>
                <c:pt idx="344">
                  <c:v>32.853059267417599</c:v>
                </c:pt>
                <c:pt idx="345">
                  <c:v>32.9161351574121</c:v>
                </c:pt>
                <c:pt idx="346">
                  <c:v>32.978301046784999</c:v>
                </c:pt>
                <c:pt idx="347">
                  <c:v>33.031507512314803</c:v>
                </c:pt>
                <c:pt idx="348">
                  <c:v>33.099213421566297</c:v>
                </c:pt>
                <c:pt idx="349">
                  <c:v>33.170308238937501</c:v>
                </c:pt>
                <c:pt idx="350">
                  <c:v>33.239431376871799</c:v>
                </c:pt>
                <c:pt idx="351">
                  <c:v>33.317371260025098</c:v>
                </c:pt>
                <c:pt idx="352">
                  <c:v>33.387264765578202</c:v>
                </c:pt>
                <c:pt idx="353">
                  <c:v>33.4710249288539</c:v>
                </c:pt>
                <c:pt idx="354">
                  <c:v>33.538970631052997</c:v>
                </c:pt>
                <c:pt idx="355">
                  <c:v>33.617141262348099</c:v>
                </c:pt>
                <c:pt idx="356">
                  <c:v>33.692655419046602</c:v>
                </c:pt>
                <c:pt idx="357">
                  <c:v>33.774194268244202</c:v>
                </c:pt>
                <c:pt idx="358">
                  <c:v>33.850473646285501</c:v>
                </c:pt>
                <c:pt idx="359">
                  <c:v>33.927819315513098</c:v>
                </c:pt>
                <c:pt idx="360">
                  <c:v>33.981021581157201</c:v>
                </c:pt>
                <c:pt idx="361">
                  <c:v>34.026544021558799</c:v>
                </c:pt>
                <c:pt idx="362">
                  <c:v>34.080210655387503</c:v>
                </c:pt>
                <c:pt idx="363">
                  <c:v>34.1291979342856</c:v>
                </c:pt>
                <c:pt idx="364">
                  <c:v>34.1859873565041</c:v>
                </c:pt>
                <c:pt idx="365">
                  <c:v>34.2408715602865</c:v>
                </c:pt>
                <c:pt idx="366">
                  <c:v>34.274983961762999</c:v>
                </c:pt>
                <c:pt idx="367">
                  <c:v>34.330894555355201</c:v>
                </c:pt>
                <c:pt idx="368">
                  <c:v>34.358675026272401</c:v>
                </c:pt>
                <c:pt idx="369">
                  <c:v>34.389698182994998</c:v>
                </c:pt>
                <c:pt idx="370">
                  <c:v>34.439187206028301</c:v>
                </c:pt>
                <c:pt idx="371">
                  <c:v>34.470643956886697</c:v>
                </c:pt>
                <c:pt idx="372">
                  <c:v>34.515275341736498</c:v>
                </c:pt>
                <c:pt idx="373">
                  <c:v>34.562890569968502</c:v>
                </c:pt>
                <c:pt idx="374">
                  <c:v>34.607747868211099</c:v>
                </c:pt>
                <c:pt idx="375">
                  <c:v>34.669116808353003</c:v>
                </c:pt>
                <c:pt idx="376">
                  <c:v>34.726672593319599</c:v>
                </c:pt>
                <c:pt idx="377">
                  <c:v>34.789881417410101</c:v>
                </c:pt>
                <c:pt idx="378">
                  <c:v>34.829587299221799</c:v>
                </c:pt>
                <c:pt idx="379">
                  <c:v>34.907685152417002</c:v>
                </c:pt>
                <c:pt idx="380">
                  <c:v>34.952430525131902</c:v>
                </c:pt>
                <c:pt idx="381">
                  <c:v>34.977500594309497</c:v>
                </c:pt>
                <c:pt idx="382">
                  <c:v>35.010309980095698</c:v>
                </c:pt>
                <c:pt idx="383">
                  <c:v>35.034349782314699</c:v>
                </c:pt>
                <c:pt idx="384">
                  <c:v>35.054050347632</c:v>
                </c:pt>
                <c:pt idx="385">
                  <c:v>35.081359887351901</c:v>
                </c:pt>
                <c:pt idx="386">
                  <c:v>35.113312254344898</c:v>
                </c:pt>
                <c:pt idx="387">
                  <c:v>35.151620423201102</c:v>
                </c:pt>
                <c:pt idx="388">
                  <c:v>35.181422362774001</c:v>
                </c:pt>
                <c:pt idx="389">
                  <c:v>35.1957531461833</c:v>
                </c:pt>
                <c:pt idx="390">
                  <c:v>35.232074485290298</c:v>
                </c:pt>
                <c:pt idx="391">
                  <c:v>35.272774409337302</c:v>
                </c:pt>
                <c:pt idx="392">
                  <c:v>35.2890997647267</c:v>
                </c:pt>
                <c:pt idx="393">
                  <c:v>35.283563646017399</c:v>
                </c:pt>
                <c:pt idx="394">
                  <c:v>35.2728384317302</c:v>
                </c:pt>
                <c:pt idx="395">
                  <c:v>35.269881561189401</c:v>
                </c:pt>
                <c:pt idx="396">
                  <c:v>35.3027746499355</c:v>
                </c:pt>
                <c:pt idx="397">
                  <c:v>35.293395724610498</c:v>
                </c:pt>
                <c:pt idx="398">
                  <c:v>35.267347271520201</c:v>
                </c:pt>
                <c:pt idx="399">
                  <c:v>35.267417271520202</c:v>
                </c:pt>
                <c:pt idx="400">
                  <c:v>35.299783965387697</c:v>
                </c:pt>
                <c:pt idx="401">
                  <c:v>35.328878524926203</c:v>
                </c:pt>
                <c:pt idx="402">
                  <c:v>35.354969709527502</c:v>
                </c:pt>
                <c:pt idx="403">
                  <c:v>35.385127247302698</c:v>
                </c:pt>
                <c:pt idx="404">
                  <c:v>35.417383654196897</c:v>
                </c:pt>
                <c:pt idx="405">
                  <c:v>35.450740976307301</c:v>
                </c:pt>
                <c:pt idx="406">
                  <c:v>35.483292100233697</c:v>
                </c:pt>
                <c:pt idx="407">
                  <c:v>35.514033973312202</c:v>
                </c:pt>
                <c:pt idx="408">
                  <c:v>35.540626055189598</c:v>
                </c:pt>
                <c:pt idx="409">
                  <c:v>35.558615932921597</c:v>
                </c:pt>
                <c:pt idx="410">
                  <c:v>35.589578519957897</c:v>
                </c:pt>
                <c:pt idx="411">
                  <c:v>35.621200962860598</c:v>
                </c:pt>
                <c:pt idx="412">
                  <c:v>35.646167403085599</c:v>
                </c:pt>
                <c:pt idx="413">
                  <c:v>35.673483863816102</c:v>
                </c:pt>
                <c:pt idx="414">
                  <c:v>35.691083751473101</c:v>
                </c:pt>
                <c:pt idx="415">
                  <c:v>35.7141537640357</c:v>
                </c:pt>
                <c:pt idx="416">
                  <c:v>35.731223305302201</c:v>
                </c:pt>
                <c:pt idx="417">
                  <c:v>35.763583085800001</c:v>
                </c:pt>
                <c:pt idx="418">
                  <c:v>35.797468624329198</c:v>
                </c:pt>
                <c:pt idx="419">
                  <c:v>35.825706044888101</c:v>
                </c:pt>
                <c:pt idx="420">
                  <c:v>35.855008584239101</c:v>
                </c:pt>
                <c:pt idx="421">
                  <c:v>35.896853387947097</c:v>
                </c:pt>
                <c:pt idx="422">
                  <c:v>35.940481641695101</c:v>
                </c:pt>
                <c:pt idx="423">
                  <c:v>35.986388000393397</c:v>
                </c:pt>
                <c:pt idx="424">
                  <c:v>36.020311331786502</c:v>
                </c:pt>
                <c:pt idx="425">
                  <c:v>36.060114042659301</c:v>
                </c:pt>
                <c:pt idx="426">
                  <c:v>36.099037737373997</c:v>
                </c:pt>
                <c:pt idx="427">
                  <c:v>36.1352426642868</c:v>
                </c:pt>
                <c:pt idx="428">
                  <c:v>36.173930433045697</c:v>
                </c:pt>
                <c:pt idx="429">
                  <c:v>36.220350093866998</c:v>
                </c:pt>
                <c:pt idx="430">
                  <c:v>36.277223689103302</c:v>
                </c:pt>
                <c:pt idx="431">
                  <c:v>36.319466654815599</c:v>
                </c:pt>
                <c:pt idx="432">
                  <c:v>36.373909098383102</c:v>
                </c:pt>
                <c:pt idx="433">
                  <c:v>36.420548479289501</c:v>
                </c:pt>
                <c:pt idx="434">
                  <c:v>36.460010065382299</c:v>
                </c:pt>
                <c:pt idx="435">
                  <c:v>36.500044325411601</c:v>
                </c:pt>
                <c:pt idx="436">
                  <c:v>36.5477224291947</c:v>
                </c:pt>
                <c:pt idx="437">
                  <c:v>36.592196481771197</c:v>
                </c:pt>
                <c:pt idx="438">
                  <c:v>36.651086669307297</c:v>
                </c:pt>
                <c:pt idx="439">
                  <c:v>36.703188422379498</c:v>
                </c:pt>
                <c:pt idx="440">
                  <c:v>36.740719926398697</c:v>
                </c:pt>
                <c:pt idx="441">
                  <c:v>36.790282621048902</c:v>
                </c:pt>
                <c:pt idx="442">
                  <c:v>36.825227965737298</c:v>
                </c:pt>
                <c:pt idx="443">
                  <c:v>36.875724205662301</c:v>
                </c:pt>
                <c:pt idx="444">
                  <c:v>36.932559791707703</c:v>
                </c:pt>
                <c:pt idx="445">
                  <c:v>36.979606890514198</c:v>
                </c:pt>
                <c:pt idx="446">
                  <c:v>37.022926748529201</c:v>
                </c:pt>
                <c:pt idx="447">
                  <c:v>37.068185233902703</c:v>
                </c:pt>
                <c:pt idx="448">
                  <c:v>37.101826144149797</c:v>
                </c:pt>
                <c:pt idx="449">
                  <c:v>37.132033577050898</c:v>
                </c:pt>
                <c:pt idx="450">
                  <c:v>37.161035311450902</c:v>
                </c:pt>
                <c:pt idx="451">
                  <c:v>37.196290618394002</c:v>
                </c:pt>
                <c:pt idx="452">
                  <c:v>37.238206000949098</c:v>
                </c:pt>
                <c:pt idx="453">
                  <c:v>37.270970904837903</c:v>
                </c:pt>
                <c:pt idx="454">
                  <c:v>37.302929664110799</c:v>
                </c:pt>
                <c:pt idx="455">
                  <c:v>37.334256576918598</c:v>
                </c:pt>
                <c:pt idx="456">
                  <c:v>37.370101940396196</c:v>
                </c:pt>
                <c:pt idx="457">
                  <c:v>37.374640327261602</c:v>
                </c:pt>
                <c:pt idx="458">
                  <c:v>37.3845838614549</c:v>
                </c:pt>
                <c:pt idx="459">
                  <c:v>37.402640588487699</c:v>
                </c:pt>
                <c:pt idx="460">
                  <c:v>37.413011634600402</c:v>
                </c:pt>
                <c:pt idx="461">
                  <c:v>37.452640737413802</c:v>
                </c:pt>
                <c:pt idx="462">
                  <c:v>37.466922446458</c:v>
                </c:pt>
                <c:pt idx="463">
                  <c:v>37.478241291737604</c:v>
                </c:pt>
                <c:pt idx="464">
                  <c:v>37.5005104728493</c:v>
                </c:pt>
                <c:pt idx="465">
                  <c:v>37.5187080566741</c:v>
                </c:pt>
                <c:pt idx="466">
                  <c:v>37.5302327367164</c:v>
                </c:pt>
                <c:pt idx="467">
                  <c:v>37.536267055701401</c:v>
                </c:pt>
                <c:pt idx="468">
                  <c:v>37.541359398140301</c:v>
                </c:pt>
                <c:pt idx="469">
                  <c:v>37.560439095826297</c:v>
                </c:pt>
                <c:pt idx="470">
                  <c:v>37.582552590258103</c:v>
                </c:pt>
                <c:pt idx="471">
                  <c:v>37.619439074013499</c:v>
                </c:pt>
                <c:pt idx="472">
                  <c:v>37.691981450002501</c:v>
                </c:pt>
                <c:pt idx="473">
                  <c:v>37.737947033420902</c:v>
                </c:pt>
                <c:pt idx="474">
                  <c:v>37.8071183287502</c:v>
                </c:pt>
                <c:pt idx="475">
                  <c:v>37.905218125179402</c:v>
                </c:pt>
                <c:pt idx="476">
                  <c:v>37.985557075355302</c:v>
                </c:pt>
                <c:pt idx="477">
                  <c:v>38.077170119777698</c:v>
                </c:pt>
                <c:pt idx="478">
                  <c:v>38.170686885198201</c:v>
                </c:pt>
                <c:pt idx="479">
                  <c:v>38.231938716597199</c:v>
                </c:pt>
                <c:pt idx="480">
                  <c:v>38.284473191077304</c:v>
                </c:pt>
                <c:pt idx="481">
                  <c:v>38.338114817432903</c:v>
                </c:pt>
                <c:pt idx="482">
                  <c:v>38.394681067804797</c:v>
                </c:pt>
                <c:pt idx="483">
                  <c:v>38.479508171301099</c:v>
                </c:pt>
                <c:pt idx="484">
                  <c:v>38.5527586168486</c:v>
                </c:pt>
                <c:pt idx="485">
                  <c:v>38.606788455522299</c:v>
                </c:pt>
                <c:pt idx="486">
                  <c:v>38.6666038433046</c:v>
                </c:pt>
                <c:pt idx="487">
                  <c:v>38.725072562699999</c:v>
                </c:pt>
                <c:pt idx="488">
                  <c:v>38.789523165670403</c:v>
                </c:pt>
                <c:pt idx="489">
                  <c:v>38.842838264211501</c:v>
                </c:pt>
                <c:pt idx="490">
                  <c:v>38.912746206714999</c:v>
                </c:pt>
                <c:pt idx="491">
                  <c:v>38.972694404499201</c:v>
                </c:pt>
                <c:pt idx="492">
                  <c:v>39.024217573956001</c:v>
                </c:pt>
                <c:pt idx="493">
                  <c:v>39.060963511139697</c:v>
                </c:pt>
                <c:pt idx="494">
                  <c:v>39.110787683776799</c:v>
                </c:pt>
                <c:pt idx="495">
                  <c:v>39.167813837728097</c:v>
                </c:pt>
                <c:pt idx="496">
                  <c:v>39.220844983116201</c:v>
                </c:pt>
                <c:pt idx="497">
                  <c:v>39.276459712056599</c:v>
                </c:pt>
                <c:pt idx="498">
                  <c:v>39.330574445637801</c:v>
                </c:pt>
                <c:pt idx="499">
                  <c:v>39.330604445637803</c:v>
                </c:pt>
                <c:pt idx="500">
                  <c:v>39.379037423719197</c:v>
                </c:pt>
                <c:pt idx="501">
                  <c:v>39.433647362440297</c:v>
                </c:pt>
                <c:pt idx="502">
                  <c:v>39.499614911844297</c:v>
                </c:pt>
                <c:pt idx="503">
                  <c:v>39.570326738652099</c:v>
                </c:pt>
                <c:pt idx="504">
                  <c:v>39.6423300687145</c:v>
                </c:pt>
                <c:pt idx="505">
                  <c:v>39.711287387084901</c:v>
                </c:pt>
                <c:pt idx="506">
                  <c:v>39.779877515875803</c:v>
                </c:pt>
                <c:pt idx="507">
                  <c:v>39.84931479027</c:v>
                </c:pt>
                <c:pt idx="508">
                  <c:v>39.919791819454304</c:v>
                </c:pt>
                <c:pt idx="509">
                  <c:v>39.995710064533903</c:v>
                </c:pt>
                <c:pt idx="510">
                  <c:v>40.086670326459497</c:v>
                </c:pt>
                <c:pt idx="511">
                  <c:v>40.168229893789899</c:v>
                </c:pt>
                <c:pt idx="512">
                  <c:v>40.254455379987</c:v>
                </c:pt>
                <c:pt idx="513">
                  <c:v>40.341819639416698</c:v>
                </c:pt>
                <c:pt idx="514">
                  <c:v>40.427694465908999</c:v>
                </c:pt>
                <c:pt idx="515">
                  <c:v>40.512246762265598</c:v>
                </c:pt>
                <c:pt idx="516">
                  <c:v>40.587666807476197</c:v>
                </c:pt>
                <c:pt idx="517">
                  <c:v>40.660487881709798</c:v>
                </c:pt>
                <c:pt idx="518">
                  <c:v>40.739215563538998</c:v>
                </c:pt>
                <c:pt idx="519">
                  <c:v>40.812307968018402</c:v>
                </c:pt>
                <c:pt idx="520">
                  <c:v>40.8812691827858</c:v>
                </c:pt>
                <c:pt idx="521">
                  <c:v>40.962000795808898</c:v>
                </c:pt>
                <c:pt idx="522">
                  <c:v>41.038532675715302</c:v>
                </c:pt>
                <c:pt idx="523">
                  <c:v>41.109418014745899</c:v>
                </c:pt>
                <c:pt idx="524">
                  <c:v>41.168867937148597</c:v>
                </c:pt>
                <c:pt idx="525">
                  <c:v>41.227648555229898</c:v>
                </c:pt>
                <c:pt idx="526">
                  <c:v>41.294147421820298</c:v>
                </c:pt>
                <c:pt idx="527">
                  <c:v>41.365995845764701</c:v>
                </c:pt>
                <c:pt idx="528">
                  <c:v>41.441310738267603</c:v>
                </c:pt>
                <c:pt idx="529">
                  <c:v>41.507518349399</c:v>
                </c:pt>
                <c:pt idx="530">
                  <c:v>41.583759696681398</c:v>
                </c:pt>
                <c:pt idx="531">
                  <c:v>41.646274163559397</c:v>
                </c:pt>
                <c:pt idx="532">
                  <c:v>41.708377585109901</c:v>
                </c:pt>
                <c:pt idx="533">
                  <c:v>41.780233286308999</c:v>
                </c:pt>
                <c:pt idx="534">
                  <c:v>41.857041237320502</c:v>
                </c:pt>
                <c:pt idx="535">
                  <c:v>41.915913445857001</c:v>
                </c:pt>
                <c:pt idx="536">
                  <c:v>41.981057076469199</c:v>
                </c:pt>
                <c:pt idx="537">
                  <c:v>42.0575677106632</c:v>
                </c:pt>
                <c:pt idx="538">
                  <c:v>42.140085277376102</c:v>
                </c:pt>
                <c:pt idx="539">
                  <c:v>42.241052260446899</c:v>
                </c:pt>
                <c:pt idx="540">
                  <c:v>42.3181999573018</c:v>
                </c:pt>
                <c:pt idx="541">
                  <c:v>42.393657186670701</c:v>
                </c:pt>
                <c:pt idx="542">
                  <c:v>42.480606001547798</c:v>
                </c:pt>
                <c:pt idx="543">
                  <c:v>42.570881356725501</c:v>
                </c:pt>
                <c:pt idx="544">
                  <c:v>42.648575825127899</c:v>
                </c:pt>
                <c:pt idx="545">
                  <c:v>42.723754360543303</c:v>
                </c:pt>
                <c:pt idx="546">
                  <c:v>42.797829233347699</c:v>
                </c:pt>
                <c:pt idx="547">
                  <c:v>42.8907480873184</c:v>
                </c:pt>
                <c:pt idx="548">
                  <c:v>42.978046882991201</c:v>
                </c:pt>
                <c:pt idx="549">
                  <c:v>43.075204109741797</c:v>
                </c:pt>
                <c:pt idx="550">
                  <c:v>43.164768570353303</c:v>
                </c:pt>
                <c:pt idx="551">
                  <c:v>43.238469472525203</c:v>
                </c:pt>
                <c:pt idx="552">
                  <c:v>43.343339773452399</c:v>
                </c:pt>
                <c:pt idx="553">
                  <c:v>43.441549650112002</c:v>
                </c:pt>
                <c:pt idx="554">
                  <c:v>43.5364111102949</c:v>
                </c:pt>
                <c:pt idx="555">
                  <c:v>43.633271437767597</c:v>
                </c:pt>
                <c:pt idx="556">
                  <c:v>43.736245887027899</c:v>
                </c:pt>
                <c:pt idx="557">
                  <c:v>43.840533427893398</c:v>
                </c:pt>
                <c:pt idx="558">
                  <c:v>43.940614387125699</c:v>
                </c:pt>
                <c:pt idx="559">
                  <c:v>44.046575565287398</c:v>
                </c:pt>
                <c:pt idx="560">
                  <c:v>44.138713756678797</c:v>
                </c:pt>
                <c:pt idx="561">
                  <c:v>44.225449175068903</c:v>
                </c:pt>
                <c:pt idx="562">
                  <c:v>44.3159887984216</c:v>
                </c:pt>
                <c:pt idx="563">
                  <c:v>44.399748920621199</c:v>
                </c:pt>
                <c:pt idx="564">
                  <c:v>44.4775263793574</c:v>
                </c:pt>
                <c:pt idx="565">
                  <c:v>44.539405564676599</c:v>
                </c:pt>
                <c:pt idx="566">
                  <c:v>44.616741937064198</c:v>
                </c:pt>
                <c:pt idx="567">
                  <c:v>44.6879710598025</c:v>
                </c:pt>
                <c:pt idx="568">
                  <c:v>44.769352254586202</c:v>
                </c:pt>
                <c:pt idx="569">
                  <c:v>44.838305344562599</c:v>
                </c:pt>
                <c:pt idx="570">
                  <c:v>44.912522235546902</c:v>
                </c:pt>
                <c:pt idx="571">
                  <c:v>44.984077676249797</c:v>
                </c:pt>
                <c:pt idx="572">
                  <c:v>45.0572671365681</c:v>
                </c:pt>
                <c:pt idx="573">
                  <c:v>45.1303157146085</c:v>
                </c:pt>
                <c:pt idx="574">
                  <c:v>45.197827252698701</c:v>
                </c:pt>
                <c:pt idx="575">
                  <c:v>45.2681950121775</c:v>
                </c:pt>
                <c:pt idx="576">
                  <c:v>45.339791491923201</c:v>
                </c:pt>
                <c:pt idx="577">
                  <c:v>45.4173795655703</c:v>
                </c:pt>
                <c:pt idx="578">
                  <c:v>45.476901939664799</c:v>
                </c:pt>
                <c:pt idx="579">
                  <c:v>45.535520075553102</c:v>
                </c:pt>
                <c:pt idx="580">
                  <c:v>45.620143740925101</c:v>
                </c:pt>
                <c:pt idx="581">
                  <c:v>45.704806105468798</c:v>
                </c:pt>
                <c:pt idx="582">
                  <c:v>45.779646677697698</c:v>
                </c:pt>
                <c:pt idx="583">
                  <c:v>45.864962985616799</c:v>
                </c:pt>
                <c:pt idx="584">
                  <c:v>45.9430592723713</c:v>
                </c:pt>
                <c:pt idx="585">
                  <c:v>46.015001011670599</c:v>
                </c:pt>
                <c:pt idx="586">
                  <c:v>46.076188578762</c:v>
                </c:pt>
                <c:pt idx="587">
                  <c:v>46.137567758497703</c:v>
                </c:pt>
                <c:pt idx="588">
                  <c:v>46.2108947991767</c:v>
                </c:pt>
                <c:pt idx="589">
                  <c:v>46.268901294602202</c:v>
                </c:pt>
                <c:pt idx="590">
                  <c:v>46.331393200826902</c:v>
                </c:pt>
                <c:pt idx="591">
                  <c:v>46.401679063163797</c:v>
                </c:pt>
                <c:pt idx="592">
                  <c:v>46.495742911189602</c:v>
                </c:pt>
                <c:pt idx="593">
                  <c:v>46.590253482803497</c:v>
                </c:pt>
                <c:pt idx="594">
                  <c:v>46.664847444246597</c:v>
                </c:pt>
                <c:pt idx="595">
                  <c:v>46.760830669338603</c:v>
                </c:pt>
                <c:pt idx="596">
                  <c:v>46.851696288094701</c:v>
                </c:pt>
                <c:pt idx="597">
                  <c:v>46.927552107239599</c:v>
                </c:pt>
                <c:pt idx="598">
                  <c:v>47.012748542650598</c:v>
                </c:pt>
                <c:pt idx="599">
                  <c:v>47.012758542650602</c:v>
                </c:pt>
                <c:pt idx="600">
                  <c:v>47.012293263381103</c:v>
                </c:pt>
                <c:pt idx="601">
                  <c:v>47.031448192376899</c:v>
                </c:pt>
                <c:pt idx="602">
                  <c:v>47.060286199751403</c:v>
                </c:pt>
                <c:pt idx="603">
                  <c:v>47.0894654963354</c:v>
                </c:pt>
                <c:pt idx="604">
                  <c:v>47.121461880494003</c:v>
                </c:pt>
                <c:pt idx="605">
                  <c:v>47.145745375298397</c:v>
                </c:pt>
                <c:pt idx="606">
                  <c:v>47.179690178309798</c:v>
                </c:pt>
                <c:pt idx="607">
                  <c:v>47.208233402133999</c:v>
                </c:pt>
                <c:pt idx="608">
                  <c:v>47.248135714996799</c:v>
                </c:pt>
                <c:pt idx="609">
                  <c:v>47.282367298774403</c:v>
                </c:pt>
                <c:pt idx="610">
                  <c:v>47.3249212170997</c:v>
                </c:pt>
                <c:pt idx="611">
                  <c:v>47.359523285967498</c:v>
                </c:pt>
                <c:pt idx="612">
                  <c:v>47.389758787285402</c:v>
                </c:pt>
                <c:pt idx="613">
                  <c:v>47.419960935095197</c:v>
                </c:pt>
                <c:pt idx="614">
                  <c:v>47.440840620358301</c:v>
                </c:pt>
                <c:pt idx="615">
                  <c:v>47.480644006230101</c:v>
                </c:pt>
                <c:pt idx="616">
                  <c:v>47.526859497225999</c:v>
                </c:pt>
                <c:pt idx="617">
                  <c:v>47.570690977659602</c:v>
                </c:pt>
                <c:pt idx="618">
                  <c:v>47.615707453799203</c:v>
                </c:pt>
                <c:pt idx="619">
                  <c:v>47.674410346743599</c:v>
                </c:pt>
                <c:pt idx="620">
                  <c:v>47.713568087764799</c:v>
                </c:pt>
                <c:pt idx="621">
                  <c:v>47.756523475105197</c:v>
                </c:pt>
                <c:pt idx="622">
                  <c:v>47.803492201434501</c:v>
                </c:pt>
                <c:pt idx="623">
                  <c:v>47.868215004097699</c:v>
                </c:pt>
                <c:pt idx="624">
                  <c:v>47.924327125857602</c:v>
                </c:pt>
                <c:pt idx="625">
                  <c:v>47.980817399622197</c:v>
                </c:pt>
                <c:pt idx="626">
                  <c:v>48.037582902172602</c:v>
                </c:pt>
                <c:pt idx="627">
                  <c:v>48.103979089304701</c:v>
                </c:pt>
                <c:pt idx="628">
                  <c:v>48.161282523568197</c:v>
                </c:pt>
                <c:pt idx="629">
                  <c:v>48.221463346541697</c:v>
                </c:pt>
                <c:pt idx="630">
                  <c:v>48.283594186026903</c:v>
                </c:pt>
                <c:pt idx="631">
                  <c:v>48.346800697561598</c:v>
                </c:pt>
                <c:pt idx="632">
                  <c:v>48.407714107821</c:v>
                </c:pt>
                <c:pt idx="633">
                  <c:v>48.475970568837703</c:v>
                </c:pt>
                <c:pt idx="634">
                  <c:v>48.5140281000062</c:v>
                </c:pt>
                <c:pt idx="635">
                  <c:v>48.555672651702899</c:v>
                </c:pt>
                <c:pt idx="636">
                  <c:v>48.584422404792399</c:v>
                </c:pt>
                <c:pt idx="637">
                  <c:v>48.6054888685237</c:v>
                </c:pt>
                <c:pt idx="638">
                  <c:v>48.637706801571902</c:v>
                </c:pt>
                <c:pt idx="639">
                  <c:v>48.6700786509723</c:v>
                </c:pt>
                <c:pt idx="640">
                  <c:v>48.7050996776007</c:v>
                </c:pt>
                <c:pt idx="641">
                  <c:v>48.757351797093499</c:v>
                </c:pt>
                <c:pt idx="642">
                  <c:v>48.812876515642401</c:v>
                </c:pt>
                <c:pt idx="643">
                  <c:v>48.837237846130101</c:v>
                </c:pt>
                <c:pt idx="644">
                  <c:v>48.879959641254203</c:v>
                </c:pt>
                <c:pt idx="645">
                  <c:v>48.935335534443603</c:v>
                </c:pt>
                <c:pt idx="646">
                  <c:v>48.990199141173001</c:v>
                </c:pt>
                <c:pt idx="647">
                  <c:v>49.042699107349002</c:v>
                </c:pt>
                <c:pt idx="648">
                  <c:v>49.091015381441402</c:v>
                </c:pt>
                <c:pt idx="649">
                  <c:v>49.158977618193397</c:v>
                </c:pt>
                <c:pt idx="650">
                  <c:v>49.226120525716503</c:v>
                </c:pt>
                <c:pt idx="651">
                  <c:v>49.286230629879597</c:v>
                </c:pt>
                <c:pt idx="652">
                  <c:v>49.342365215502902</c:v>
                </c:pt>
                <c:pt idx="653">
                  <c:v>49.396454036151603</c:v>
                </c:pt>
                <c:pt idx="654">
                  <c:v>49.462363836941499</c:v>
                </c:pt>
                <c:pt idx="655">
                  <c:v>49.527771960659202</c:v>
                </c:pt>
                <c:pt idx="656">
                  <c:v>49.5861916310254</c:v>
                </c:pt>
                <c:pt idx="657">
                  <c:v>49.650321163443898</c:v>
                </c:pt>
                <c:pt idx="658">
                  <c:v>49.703723019871198</c:v>
                </c:pt>
                <c:pt idx="659">
                  <c:v>49.7562029331324</c:v>
                </c:pt>
                <c:pt idx="660">
                  <c:v>49.810641691201901</c:v>
                </c:pt>
                <c:pt idx="661">
                  <c:v>49.877862429269499</c:v>
                </c:pt>
                <c:pt idx="662">
                  <c:v>49.937743076727401</c:v>
                </c:pt>
                <c:pt idx="663">
                  <c:v>49.984545134253601</c:v>
                </c:pt>
                <c:pt idx="664">
                  <c:v>50.053010529289701</c:v>
                </c:pt>
                <c:pt idx="665">
                  <c:v>50.099010708212603</c:v>
                </c:pt>
                <c:pt idx="666">
                  <c:v>50.164370258470903</c:v>
                </c:pt>
                <c:pt idx="667">
                  <c:v>50.229365491520603</c:v>
                </c:pt>
                <c:pt idx="668">
                  <c:v>50.306061095521301</c:v>
                </c:pt>
                <c:pt idx="669">
                  <c:v>50.395320915332697</c:v>
                </c:pt>
                <c:pt idx="670">
                  <c:v>50.462164182568699</c:v>
                </c:pt>
                <c:pt idx="671">
                  <c:v>50.526970857337403</c:v>
                </c:pt>
                <c:pt idx="672">
                  <c:v>50.609654505208702</c:v>
                </c:pt>
                <c:pt idx="673">
                  <c:v>50.682835121835602</c:v>
                </c:pt>
                <c:pt idx="674">
                  <c:v>50.758124062836998</c:v>
                </c:pt>
                <c:pt idx="675">
                  <c:v>50.805992708294902</c:v>
                </c:pt>
                <c:pt idx="676">
                  <c:v>50.866115380664397</c:v>
                </c:pt>
                <c:pt idx="677">
                  <c:v>50.917603006860702</c:v>
                </c:pt>
                <c:pt idx="678">
                  <c:v>50.976757404971998</c:v>
                </c:pt>
                <c:pt idx="679">
                  <c:v>51.049934193455798</c:v>
                </c:pt>
                <c:pt idx="680">
                  <c:v>51.1267409522222</c:v>
                </c:pt>
                <c:pt idx="681">
                  <c:v>51.207907436333898</c:v>
                </c:pt>
                <c:pt idx="682">
                  <c:v>51.269995641826</c:v>
                </c:pt>
                <c:pt idx="683">
                  <c:v>51.350907470481403</c:v>
                </c:pt>
                <c:pt idx="684">
                  <c:v>51.417127063638098</c:v>
                </c:pt>
                <c:pt idx="685">
                  <c:v>51.485511170200297</c:v>
                </c:pt>
                <c:pt idx="686">
                  <c:v>51.558593611217297</c:v>
                </c:pt>
                <c:pt idx="687">
                  <c:v>51.623178022055399</c:v>
                </c:pt>
                <c:pt idx="688">
                  <c:v>51.674007288711898</c:v>
                </c:pt>
                <c:pt idx="689">
                  <c:v>51.734274455064501</c:v>
                </c:pt>
                <c:pt idx="690">
                  <c:v>51.803235642391897</c:v>
                </c:pt>
                <c:pt idx="691">
                  <c:v>51.858969631862202</c:v>
                </c:pt>
                <c:pt idx="692">
                  <c:v>51.905882218109298</c:v>
                </c:pt>
                <c:pt idx="693">
                  <c:v>51.953950020513602</c:v>
                </c:pt>
                <c:pt idx="694">
                  <c:v>52.0139165508728</c:v>
                </c:pt>
                <c:pt idx="695">
                  <c:v>52.077999392303497</c:v>
                </c:pt>
                <c:pt idx="696">
                  <c:v>52.126929042723702</c:v>
                </c:pt>
                <c:pt idx="697">
                  <c:v>52.195766051547402</c:v>
                </c:pt>
                <c:pt idx="698">
                  <c:v>52.243132939401697</c:v>
                </c:pt>
                <c:pt idx="699">
                  <c:v>52.243202939401698</c:v>
                </c:pt>
                <c:pt idx="700">
                  <c:v>52.334051322157897</c:v>
                </c:pt>
                <c:pt idx="701">
                  <c:v>52.420706880487202</c:v>
                </c:pt>
                <c:pt idx="702">
                  <c:v>52.494257621147398</c:v>
                </c:pt>
                <c:pt idx="703">
                  <c:v>52.560838686909101</c:v>
                </c:pt>
                <c:pt idx="704">
                  <c:v>52.615828013255502</c:v>
                </c:pt>
                <c:pt idx="705">
                  <c:v>52.670906441301099</c:v>
                </c:pt>
                <c:pt idx="706">
                  <c:v>52.728495332706203</c:v>
                </c:pt>
                <c:pt idx="707">
                  <c:v>52.779656386750098</c:v>
                </c:pt>
                <c:pt idx="708">
                  <c:v>52.825915239922999</c:v>
                </c:pt>
                <c:pt idx="709">
                  <c:v>52.8777597911795</c:v>
                </c:pt>
                <c:pt idx="710">
                  <c:v>52.925100421640799</c:v>
                </c:pt>
                <c:pt idx="711">
                  <c:v>52.981134341065697</c:v>
                </c:pt>
                <c:pt idx="712">
                  <c:v>53.036100442755803</c:v>
                </c:pt>
                <c:pt idx="713">
                  <c:v>53.085278789689397</c:v>
                </c:pt>
                <c:pt idx="714">
                  <c:v>53.1343544330513</c:v>
                </c:pt>
                <c:pt idx="715">
                  <c:v>53.188359164819197</c:v>
                </c:pt>
                <c:pt idx="716">
                  <c:v>53.249466678232402</c:v>
                </c:pt>
                <c:pt idx="717">
                  <c:v>53.302671673051897</c:v>
                </c:pt>
                <c:pt idx="718">
                  <c:v>53.3605241632348</c:v>
                </c:pt>
                <c:pt idx="719">
                  <c:v>53.413981066665798</c:v>
                </c:pt>
                <c:pt idx="720">
                  <c:v>53.463939774144798</c:v>
                </c:pt>
                <c:pt idx="721">
                  <c:v>53.522289051518797</c:v>
                </c:pt>
                <c:pt idx="722">
                  <c:v>53.5792590792826</c:v>
                </c:pt>
                <c:pt idx="723">
                  <c:v>53.645557019837597</c:v>
                </c:pt>
                <c:pt idx="724">
                  <c:v>53.713165264250399</c:v>
                </c:pt>
                <c:pt idx="725">
                  <c:v>53.757759436976201</c:v>
                </c:pt>
                <c:pt idx="726">
                  <c:v>53.800000210262503</c:v>
                </c:pt>
                <c:pt idx="727">
                  <c:v>53.844009610902397</c:v>
                </c:pt>
                <c:pt idx="728">
                  <c:v>53.894483212728602</c:v>
                </c:pt>
                <c:pt idx="729">
                  <c:v>53.941730852655198</c:v>
                </c:pt>
                <c:pt idx="730">
                  <c:v>53.982627548610097</c:v>
                </c:pt>
                <c:pt idx="731">
                  <c:v>54.023982894592699</c:v>
                </c:pt>
                <c:pt idx="732">
                  <c:v>54.061162571550497</c:v>
                </c:pt>
                <c:pt idx="733">
                  <c:v>54.092995269710599</c:v>
                </c:pt>
                <c:pt idx="734">
                  <c:v>54.128514981246198</c:v>
                </c:pt>
                <c:pt idx="735">
                  <c:v>54.1615957345212</c:v>
                </c:pt>
                <c:pt idx="736">
                  <c:v>54.199000496087898</c:v>
                </c:pt>
                <c:pt idx="737">
                  <c:v>54.230706756408502</c:v>
                </c:pt>
                <c:pt idx="738">
                  <c:v>54.258065363477897</c:v>
                </c:pt>
                <c:pt idx="739">
                  <c:v>54.280100827972703</c:v>
                </c:pt>
                <c:pt idx="740">
                  <c:v>54.309587083587303</c:v>
                </c:pt>
                <c:pt idx="741">
                  <c:v>54.335817208172898</c:v>
                </c:pt>
                <c:pt idx="742">
                  <c:v>54.3676640759194</c:v>
                </c:pt>
                <c:pt idx="743">
                  <c:v>54.405397334405798</c:v>
                </c:pt>
                <c:pt idx="744">
                  <c:v>54.442566045192997</c:v>
                </c:pt>
                <c:pt idx="745">
                  <c:v>54.487290182960798</c:v>
                </c:pt>
                <c:pt idx="746">
                  <c:v>54.526966216733101</c:v>
                </c:pt>
                <c:pt idx="747">
                  <c:v>54.559707199031102</c:v>
                </c:pt>
                <c:pt idx="748">
                  <c:v>54.590248595171197</c:v>
                </c:pt>
                <c:pt idx="749">
                  <c:v>54.6228980333076</c:v>
                </c:pt>
                <c:pt idx="750">
                  <c:v>54.662600808026603</c:v>
                </c:pt>
                <c:pt idx="751">
                  <c:v>54.695309999346001</c:v>
                </c:pt>
                <c:pt idx="752">
                  <c:v>54.720306452229998</c:v>
                </c:pt>
                <c:pt idx="753">
                  <c:v>54.744059249152201</c:v>
                </c:pt>
                <c:pt idx="754">
                  <c:v>54.768619443094302</c:v>
                </c:pt>
                <c:pt idx="755">
                  <c:v>54.803128648216799</c:v>
                </c:pt>
                <c:pt idx="756">
                  <c:v>54.8322105517693</c:v>
                </c:pt>
                <c:pt idx="757">
                  <c:v>54.856081574830398</c:v>
                </c:pt>
                <c:pt idx="758">
                  <c:v>54.880568476785797</c:v>
                </c:pt>
                <c:pt idx="759">
                  <c:v>54.895065266456498</c:v>
                </c:pt>
                <c:pt idx="760">
                  <c:v>54.924884775677597</c:v>
                </c:pt>
                <c:pt idx="761">
                  <c:v>54.948085423550701</c:v>
                </c:pt>
                <c:pt idx="762">
                  <c:v>54.963750138154403</c:v>
                </c:pt>
                <c:pt idx="763">
                  <c:v>55.000176667046901</c:v>
                </c:pt>
                <c:pt idx="764">
                  <c:v>55.026404038857997</c:v>
                </c:pt>
                <c:pt idx="765">
                  <c:v>55.051921407023301</c:v>
                </c:pt>
                <c:pt idx="766">
                  <c:v>55.081747495901702</c:v>
                </c:pt>
                <c:pt idx="767">
                  <c:v>55.1148385375892</c:v>
                </c:pt>
                <c:pt idx="768">
                  <c:v>55.145281246548798</c:v>
                </c:pt>
                <c:pt idx="769">
                  <c:v>55.167783525002498</c:v>
                </c:pt>
                <c:pt idx="770">
                  <c:v>55.178200115914898</c:v>
                </c:pt>
                <c:pt idx="771">
                  <c:v>55.203945872089697</c:v>
                </c:pt>
                <c:pt idx="772">
                  <c:v>55.2296433417945</c:v>
                </c:pt>
                <c:pt idx="773">
                  <c:v>55.250074616025799</c:v>
                </c:pt>
                <c:pt idx="774">
                  <c:v>55.255527098550402</c:v>
                </c:pt>
                <c:pt idx="775">
                  <c:v>55.270516216256603</c:v>
                </c:pt>
                <c:pt idx="776">
                  <c:v>55.286697912479099</c:v>
                </c:pt>
                <c:pt idx="777">
                  <c:v>55.306072494110303</c:v>
                </c:pt>
                <c:pt idx="778">
                  <c:v>55.328108529853601</c:v>
                </c:pt>
                <c:pt idx="779">
                  <c:v>55.357406170978798</c:v>
                </c:pt>
                <c:pt idx="780">
                  <c:v>55.396525818351599</c:v>
                </c:pt>
                <c:pt idx="781">
                  <c:v>55.406281042169702</c:v>
                </c:pt>
                <c:pt idx="782">
                  <c:v>55.423146052971099</c:v>
                </c:pt>
                <c:pt idx="783">
                  <c:v>55.451667844320802</c:v>
                </c:pt>
                <c:pt idx="784">
                  <c:v>55.4849713831968</c:v>
                </c:pt>
                <c:pt idx="785">
                  <c:v>55.522039332619798</c:v>
                </c:pt>
                <c:pt idx="786">
                  <c:v>55.556492330050197</c:v>
                </c:pt>
                <c:pt idx="787">
                  <c:v>55.576576016597599</c:v>
                </c:pt>
                <c:pt idx="788">
                  <c:v>55.599572175869099</c:v>
                </c:pt>
                <c:pt idx="789">
                  <c:v>55.628754634938801</c:v>
                </c:pt>
                <c:pt idx="790">
                  <c:v>55.660645747281301</c:v>
                </c:pt>
                <c:pt idx="791">
                  <c:v>55.694127659333198</c:v>
                </c:pt>
                <c:pt idx="792">
                  <c:v>55.735133720626798</c:v>
                </c:pt>
                <c:pt idx="793">
                  <c:v>55.757751809712403</c:v>
                </c:pt>
                <c:pt idx="794">
                  <c:v>55.766581680232498</c:v>
                </c:pt>
                <c:pt idx="795">
                  <c:v>55.7824612830753</c:v>
                </c:pt>
                <c:pt idx="796">
                  <c:v>55.795062620289599</c:v>
                </c:pt>
                <c:pt idx="797">
                  <c:v>55.799686677441798</c:v>
                </c:pt>
                <c:pt idx="798">
                  <c:v>55.838286822765603</c:v>
                </c:pt>
                <c:pt idx="799">
                  <c:v>55.8383668227656</c:v>
                </c:pt>
                <c:pt idx="800">
                  <c:v>55.9259666126</c:v>
                </c:pt>
                <c:pt idx="801">
                  <c:v>55.988514877732499</c:v>
                </c:pt>
                <c:pt idx="802">
                  <c:v>56.037879418670002</c:v>
                </c:pt>
                <c:pt idx="803">
                  <c:v>56.081736486609501</c:v>
                </c:pt>
                <c:pt idx="804">
                  <c:v>56.120129909958798</c:v>
                </c:pt>
                <c:pt idx="805">
                  <c:v>56.166276330732202</c:v>
                </c:pt>
                <c:pt idx="806">
                  <c:v>56.208574216989902</c:v>
                </c:pt>
                <c:pt idx="807">
                  <c:v>56.254495367961901</c:v>
                </c:pt>
                <c:pt idx="808">
                  <c:v>56.305923647720299</c:v>
                </c:pt>
                <c:pt idx="809">
                  <c:v>56.359303324653297</c:v>
                </c:pt>
                <c:pt idx="810">
                  <c:v>56.401472299578103</c:v>
                </c:pt>
                <c:pt idx="811">
                  <c:v>56.444812320618603</c:v>
                </c:pt>
                <c:pt idx="812">
                  <c:v>56.502324887027598</c:v>
                </c:pt>
                <c:pt idx="813">
                  <c:v>56.565716266682003</c:v>
                </c:pt>
                <c:pt idx="814">
                  <c:v>56.634172111728802</c:v>
                </c:pt>
                <c:pt idx="815">
                  <c:v>56.693261623138802</c:v>
                </c:pt>
                <c:pt idx="816">
                  <c:v>56.756941524162301</c:v>
                </c:pt>
                <c:pt idx="817">
                  <c:v>56.821238680272899</c:v>
                </c:pt>
                <c:pt idx="818">
                  <c:v>56.893868557632203</c:v>
                </c:pt>
                <c:pt idx="819">
                  <c:v>56.958630555713697</c:v>
                </c:pt>
                <c:pt idx="820">
                  <c:v>57.028584054417102</c:v>
                </c:pt>
                <c:pt idx="821">
                  <c:v>57.091295599898203</c:v>
                </c:pt>
                <c:pt idx="822">
                  <c:v>57.1540434918345</c:v>
                </c:pt>
                <c:pt idx="823">
                  <c:v>57.210066771162801</c:v>
                </c:pt>
                <c:pt idx="824">
                  <c:v>57.2639994821497</c:v>
                </c:pt>
                <c:pt idx="825">
                  <c:v>57.307828602320903</c:v>
                </c:pt>
                <c:pt idx="826">
                  <c:v>57.349281372538897</c:v>
                </c:pt>
                <c:pt idx="827">
                  <c:v>57.404499141699297</c:v>
                </c:pt>
                <c:pt idx="828">
                  <c:v>57.469166897145797</c:v>
                </c:pt>
                <c:pt idx="829">
                  <c:v>57.533921689437904</c:v>
                </c:pt>
                <c:pt idx="830">
                  <c:v>57.601477229033698</c:v>
                </c:pt>
                <c:pt idx="831">
                  <c:v>57.6535996191053</c:v>
                </c:pt>
                <c:pt idx="832">
                  <c:v>57.701883332309997</c:v>
                </c:pt>
                <c:pt idx="833">
                  <c:v>57.757903824162298</c:v>
                </c:pt>
                <c:pt idx="834">
                  <c:v>57.802278871204003</c:v>
                </c:pt>
                <c:pt idx="835">
                  <c:v>57.853692314380602</c:v>
                </c:pt>
                <c:pt idx="836">
                  <c:v>57.918668244188403</c:v>
                </c:pt>
                <c:pt idx="837">
                  <c:v>57.984275335145199</c:v>
                </c:pt>
                <c:pt idx="838">
                  <c:v>58.044343922046302</c:v>
                </c:pt>
                <c:pt idx="839">
                  <c:v>58.1147535713746</c:v>
                </c:pt>
                <c:pt idx="840">
                  <c:v>58.179576064225799</c:v>
                </c:pt>
                <c:pt idx="841">
                  <c:v>58.2239691910085</c:v>
                </c:pt>
                <c:pt idx="842">
                  <c:v>58.282154455665598</c:v>
                </c:pt>
                <c:pt idx="843">
                  <c:v>58.330826162502603</c:v>
                </c:pt>
                <c:pt idx="844">
                  <c:v>58.3694255324571</c:v>
                </c:pt>
                <c:pt idx="845">
                  <c:v>58.406014966928403</c:v>
                </c:pt>
                <c:pt idx="846">
                  <c:v>58.431284430436698</c:v>
                </c:pt>
                <c:pt idx="847">
                  <c:v>58.476427246893302</c:v>
                </c:pt>
                <c:pt idx="848">
                  <c:v>58.535830989356</c:v>
                </c:pt>
                <c:pt idx="849">
                  <c:v>58.5744905633372</c:v>
                </c:pt>
                <c:pt idx="850">
                  <c:v>58.612926952649197</c:v>
                </c:pt>
                <c:pt idx="851">
                  <c:v>58.6481667401302</c:v>
                </c:pt>
                <c:pt idx="852">
                  <c:v>58.675251376874598</c:v>
                </c:pt>
                <c:pt idx="853">
                  <c:v>58.726657675515398</c:v>
                </c:pt>
                <c:pt idx="854">
                  <c:v>58.786217201535102</c:v>
                </c:pt>
                <c:pt idx="855">
                  <c:v>58.846551943731299</c:v>
                </c:pt>
                <c:pt idx="856">
                  <c:v>58.889507630272</c:v>
                </c:pt>
                <c:pt idx="857">
                  <c:v>58.930921402360703</c:v>
                </c:pt>
                <c:pt idx="858">
                  <c:v>58.978180400722998</c:v>
                </c:pt>
                <c:pt idx="859">
                  <c:v>59.024337446494997</c:v>
                </c:pt>
                <c:pt idx="860">
                  <c:v>59.071327944797098</c:v>
                </c:pt>
                <c:pt idx="861">
                  <c:v>59.121129864055398</c:v>
                </c:pt>
                <c:pt idx="862">
                  <c:v>59.178791758606302</c:v>
                </c:pt>
                <c:pt idx="863">
                  <c:v>59.2421751993028</c:v>
                </c:pt>
                <c:pt idx="864">
                  <c:v>59.2855981482247</c:v>
                </c:pt>
                <c:pt idx="865">
                  <c:v>59.323801510644103</c:v>
                </c:pt>
                <c:pt idx="866">
                  <c:v>59.355486579330801</c:v>
                </c:pt>
                <c:pt idx="867">
                  <c:v>59.393658207153301</c:v>
                </c:pt>
                <c:pt idx="868">
                  <c:v>59.446634542750402</c:v>
                </c:pt>
                <c:pt idx="869">
                  <c:v>59.504252414315403</c:v>
                </c:pt>
                <c:pt idx="870">
                  <c:v>59.548499365544998</c:v>
                </c:pt>
                <c:pt idx="871">
                  <c:v>59.601220328702397</c:v>
                </c:pt>
                <c:pt idx="872">
                  <c:v>59.651351026600402</c:v>
                </c:pt>
                <c:pt idx="873">
                  <c:v>59.715509610938298</c:v>
                </c:pt>
                <c:pt idx="874">
                  <c:v>59.775076881450097</c:v>
                </c:pt>
                <c:pt idx="875">
                  <c:v>59.833244003090201</c:v>
                </c:pt>
                <c:pt idx="876">
                  <c:v>59.896768108218303</c:v>
                </c:pt>
                <c:pt idx="877">
                  <c:v>59.956464976492697</c:v>
                </c:pt>
                <c:pt idx="878">
                  <c:v>60.012960901589103</c:v>
                </c:pt>
                <c:pt idx="879">
                  <c:v>60.049748125539601</c:v>
                </c:pt>
                <c:pt idx="880">
                  <c:v>60.084845875244802</c:v>
                </c:pt>
                <c:pt idx="881">
                  <c:v>60.125078995236201</c:v>
                </c:pt>
                <c:pt idx="882">
                  <c:v>60.174744580044297</c:v>
                </c:pt>
                <c:pt idx="883">
                  <c:v>60.229045007958298</c:v>
                </c:pt>
                <c:pt idx="884">
                  <c:v>60.2771967204947</c:v>
                </c:pt>
                <c:pt idx="885">
                  <c:v>60.315961166976201</c:v>
                </c:pt>
                <c:pt idx="886">
                  <c:v>60.355310648699202</c:v>
                </c:pt>
                <c:pt idx="887">
                  <c:v>60.398081666977198</c:v>
                </c:pt>
                <c:pt idx="888">
                  <c:v>60.438303900353901</c:v>
                </c:pt>
                <c:pt idx="889">
                  <c:v>60.471483926342898</c:v>
                </c:pt>
                <c:pt idx="890">
                  <c:v>60.514719952654701</c:v>
                </c:pt>
                <c:pt idx="891">
                  <c:v>60.559669640964003</c:v>
                </c:pt>
                <c:pt idx="892">
                  <c:v>60.5802705072565</c:v>
                </c:pt>
                <c:pt idx="893">
                  <c:v>60.607713068208803</c:v>
                </c:pt>
                <c:pt idx="894">
                  <c:v>60.605722497307802</c:v>
                </c:pt>
                <c:pt idx="895">
                  <c:v>60.600756350544103</c:v>
                </c:pt>
                <c:pt idx="896">
                  <c:v>60.583827006714003</c:v>
                </c:pt>
                <c:pt idx="897">
                  <c:v>60.575147818660099</c:v>
                </c:pt>
                <c:pt idx="898">
                  <c:v>60.566763807908998</c:v>
                </c:pt>
                <c:pt idx="899">
                  <c:v>60.566763807908998</c:v>
                </c:pt>
                <c:pt idx="900">
                  <c:v>60.622152754649299</c:v>
                </c:pt>
                <c:pt idx="901">
                  <c:v>60.681812506940702</c:v>
                </c:pt>
                <c:pt idx="902">
                  <c:v>60.7447085044952</c:v>
                </c:pt>
                <c:pt idx="903">
                  <c:v>60.801834449728503</c:v>
                </c:pt>
                <c:pt idx="904">
                  <c:v>60.849338238793102</c:v>
                </c:pt>
                <c:pt idx="905">
                  <c:v>60.9026153837276</c:v>
                </c:pt>
                <c:pt idx="906">
                  <c:v>60.957731016145303</c:v>
                </c:pt>
                <c:pt idx="907">
                  <c:v>61.013344122847698</c:v>
                </c:pt>
                <c:pt idx="908">
                  <c:v>61.062276421322302</c:v>
                </c:pt>
                <c:pt idx="909">
                  <c:v>61.110328381767197</c:v>
                </c:pt>
                <c:pt idx="910">
                  <c:v>61.159508079326997</c:v>
                </c:pt>
                <c:pt idx="911">
                  <c:v>61.209953667796498</c:v>
                </c:pt>
                <c:pt idx="912">
                  <c:v>61.256906483796001</c:v>
                </c:pt>
                <c:pt idx="913">
                  <c:v>61.3056224497061</c:v>
                </c:pt>
                <c:pt idx="914">
                  <c:v>61.350810208046902</c:v>
                </c:pt>
                <c:pt idx="915">
                  <c:v>61.392425832967398</c:v>
                </c:pt>
                <c:pt idx="916">
                  <c:v>61.439739499631997</c:v>
                </c:pt>
                <c:pt idx="917">
                  <c:v>61.497715879448002</c:v>
                </c:pt>
                <c:pt idx="918">
                  <c:v>61.551039241042197</c:v>
                </c:pt>
                <c:pt idx="919">
                  <c:v>61.600865638959803</c:v>
                </c:pt>
                <c:pt idx="920">
                  <c:v>61.657707485880699</c:v>
                </c:pt>
                <c:pt idx="921">
                  <c:v>61.695041485101299</c:v>
                </c:pt>
                <c:pt idx="922">
                  <c:v>61.729748280471</c:v>
                </c:pt>
                <c:pt idx="923">
                  <c:v>61.764493844476597</c:v>
                </c:pt>
                <c:pt idx="924">
                  <c:v>61.805312401699602</c:v>
                </c:pt>
                <c:pt idx="925">
                  <c:v>61.845584686087903</c:v>
                </c:pt>
                <c:pt idx="926">
                  <c:v>61.882464625863904</c:v>
                </c:pt>
                <c:pt idx="927">
                  <c:v>61.929271922846802</c:v>
                </c:pt>
                <c:pt idx="928">
                  <c:v>61.980533272194599</c:v>
                </c:pt>
                <c:pt idx="929">
                  <c:v>62.015499276254502</c:v>
                </c:pt>
                <c:pt idx="930">
                  <c:v>62.051456475233003</c:v>
                </c:pt>
                <c:pt idx="931">
                  <c:v>62.088840061279498</c:v>
                </c:pt>
                <c:pt idx="932">
                  <c:v>62.135285836690301</c:v>
                </c:pt>
                <c:pt idx="933">
                  <c:v>62.154162834944799</c:v>
                </c:pt>
                <c:pt idx="934">
                  <c:v>62.183442421722198</c:v>
                </c:pt>
                <c:pt idx="935">
                  <c:v>62.215521702442203</c:v>
                </c:pt>
                <c:pt idx="936">
                  <c:v>62.2469876669063</c:v>
                </c:pt>
                <c:pt idx="937">
                  <c:v>62.272731041725301</c:v>
                </c:pt>
                <c:pt idx="938">
                  <c:v>62.295903897699603</c:v>
                </c:pt>
                <c:pt idx="939">
                  <c:v>62.314019241037201</c:v>
                </c:pt>
                <c:pt idx="940">
                  <c:v>62.356719420893398</c:v>
                </c:pt>
                <c:pt idx="941">
                  <c:v>62.404190619024298</c:v>
                </c:pt>
                <c:pt idx="942">
                  <c:v>62.423040279052103</c:v>
                </c:pt>
                <c:pt idx="943">
                  <c:v>62.444971416229102</c:v>
                </c:pt>
                <c:pt idx="944">
                  <c:v>62.451129287134599</c:v>
                </c:pt>
                <c:pt idx="945">
                  <c:v>62.467421676672203</c:v>
                </c:pt>
                <c:pt idx="946">
                  <c:v>62.501250047981998</c:v>
                </c:pt>
                <c:pt idx="947">
                  <c:v>62.522426005753601</c:v>
                </c:pt>
                <c:pt idx="948">
                  <c:v>62.524737851821001</c:v>
                </c:pt>
                <c:pt idx="949">
                  <c:v>62.508962869001103</c:v>
                </c:pt>
                <c:pt idx="950">
                  <c:v>62.502272716132602</c:v>
                </c:pt>
                <c:pt idx="951">
                  <c:v>62.507147889628598</c:v>
                </c:pt>
                <c:pt idx="952">
                  <c:v>62.517616147285203</c:v>
                </c:pt>
                <c:pt idx="953">
                  <c:v>62.535777519724299</c:v>
                </c:pt>
                <c:pt idx="954">
                  <c:v>62.564050016100502</c:v>
                </c:pt>
                <c:pt idx="955">
                  <c:v>62.581799977382097</c:v>
                </c:pt>
                <c:pt idx="956">
                  <c:v>62.594596322466202</c:v>
                </c:pt>
                <c:pt idx="957">
                  <c:v>62.608445778237801</c:v>
                </c:pt>
                <c:pt idx="958">
                  <c:v>62.624404303373304</c:v>
                </c:pt>
                <c:pt idx="959">
                  <c:v>62.648207029707699</c:v>
                </c:pt>
                <c:pt idx="960">
                  <c:v>62.659982192504899</c:v>
                </c:pt>
                <c:pt idx="961">
                  <c:v>62.662705401064201</c:v>
                </c:pt>
                <c:pt idx="962">
                  <c:v>62.671063540436897</c:v>
                </c:pt>
                <c:pt idx="963">
                  <c:v>62.672737267159398</c:v>
                </c:pt>
                <c:pt idx="964">
                  <c:v>62.681886869957999</c:v>
                </c:pt>
                <c:pt idx="965">
                  <c:v>62.6758511606279</c:v>
                </c:pt>
                <c:pt idx="966">
                  <c:v>62.699581954344701</c:v>
                </c:pt>
                <c:pt idx="967">
                  <c:v>62.730269684363002</c:v>
                </c:pt>
                <c:pt idx="968">
                  <c:v>62.763887856597599</c:v>
                </c:pt>
                <c:pt idx="969">
                  <c:v>62.762488961921797</c:v>
                </c:pt>
                <c:pt idx="970">
                  <c:v>62.771870472385601</c:v>
                </c:pt>
                <c:pt idx="971">
                  <c:v>62.800872708678597</c:v>
                </c:pt>
                <c:pt idx="972">
                  <c:v>62.815603517890501</c:v>
                </c:pt>
                <c:pt idx="973">
                  <c:v>62.856526924721798</c:v>
                </c:pt>
                <c:pt idx="974">
                  <c:v>62.916960152247597</c:v>
                </c:pt>
                <c:pt idx="975">
                  <c:v>62.945367652352203</c:v>
                </c:pt>
                <c:pt idx="976">
                  <c:v>62.9640878215043</c:v>
                </c:pt>
                <c:pt idx="977">
                  <c:v>63.001061354337097</c:v>
                </c:pt>
                <c:pt idx="978">
                  <c:v>63.025804521120897</c:v>
                </c:pt>
                <c:pt idx="979">
                  <c:v>63.073387559676597</c:v>
                </c:pt>
                <c:pt idx="980">
                  <c:v>63.0895956565777</c:v>
                </c:pt>
                <c:pt idx="981">
                  <c:v>63.138675502078598</c:v>
                </c:pt>
                <c:pt idx="982">
                  <c:v>63.180583368828998</c:v>
                </c:pt>
                <c:pt idx="983">
                  <c:v>63.218412238958301</c:v>
                </c:pt>
                <c:pt idx="984">
                  <c:v>63.243208979528497</c:v>
                </c:pt>
                <c:pt idx="985">
                  <c:v>63.267420709646203</c:v>
                </c:pt>
                <c:pt idx="986">
                  <c:v>63.293399357043803</c:v>
                </c:pt>
                <c:pt idx="987">
                  <c:v>63.313443606230599</c:v>
                </c:pt>
                <c:pt idx="988">
                  <c:v>63.346941419815401</c:v>
                </c:pt>
                <c:pt idx="989">
                  <c:v>63.373504422179103</c:v>
                </c:pt>
                <c:pt idx="990">
                  <c:v>63.375299691545301</c:v>
                </c:pt>
                <c:pt idx="991">
                  <c:v>63.411551028714896</c:v>
                </c:pt>
                <c:pt idx="992">
                  <c:v>63.439094785375602</c:v>
                </c:pt>
                <c:pt idx="993">
                  <c:v>63.455257481773401</c:v>
                </c:pt>
                <c:pt idx="994">
                  <c:v>63.456149270461999</c:v>
                </c:pt>
                <c:pt idx="995">
                  <c:v>63.4736098016391</c:v>
                </c:pt>
                <c:pt idx="996">
                  <c:v>63.497218054552697</c:v>
                </c:pt>
                <c:pt idx="997">
                  <c:v>63.538276840727498</c:v>
                </c:pt>
                <c:pt idx="998">
                  <c:v>63.542178509592702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74B-46FB-B13C-EDAB2FA46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3692800"/>
        <c:axId val="1393696960"/>
      </c:scatterChart>
      <c:valAx>
        <c:axId val="1393696960"/>
        <c:scaling>
          <c:orientation val="minMax"/>
          <c:max val="80"/>
          <c:min val="0"/>
        </c:scaling>
        <c:delete val="0"/>
        <c:axPos val="l"/>
        <c:majorGridlines>
          <c:spPr>
            <a:ln w="6345" cap="flat">
              <a:solidFill>
                <a:srgbClr val="B3B3B3"/>
              </a:solidFill>
              <a:prstDash val="solid"/>
              <a:round/>
            </a:ln>
          </c:spPr>
        </c:majorGridlines>
        <c:title>
          <c:tx>
            <c:rich>
              <a:bodyPr/>
              <a:lstStyle/>
              <a:p>
                <a:pPr algn="ctr">
                  <a:defRPr/>
                </a:pPr>
                <a:r>
                  <a:rPr lang="en-US" dirty="0"/>
                  <a:t>Potential of mean force </a:t>
                </a:r>
              </a:p>
              <a:p>
                <a:pPr algn="ctr">
                  <a:defRPr/>
                </a:pPr>
                <a:r>
                  <a:rPr lang="en-US" dirty="0"/>
                  <a:t>(kcal</a:t>
                </a:r>
                <a:r>
                  <a:rPr lang="cs-CZ" dirty="0"/>
                  <a:t>/mol)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4.3938349303810223E-3"/>
              <c:y val="0.18047757495223923"/>
            </c:manualLayout>
          </c:layout>
          <c:overlay val="0"/>
          <c:spPr>
            <a:noFill/>
            <a:ln>
              <a:noFill/>
            </a:ln>
          </c:spPr>
        </c:title>
        <c:numFmt formatCode="0" sourceLinked="0"/>
        <c:majorTickMark val="none"/>
        <c:minorTickMark val="none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>
              <a:defRPr sz="1800"/>
            </a:pPr>
            <a:endParaRPr lang="cs-CZ"/>
          </a:p>
        </c:txPr>
        <c:crossAx val="1393692800"/>
        <c:crossesAt val="0"/>
        <c:crossBetween val="midCat"/>
        <c:majorUnit val="20"/>
      </c:valAx>
      <c:valAx>
        <c:axId val="1393692800"/>
        <c:scaling>
          <c:orientation val="minMax"/>
          <c:max val="12"/>
          <c:min val="0"/>
        </c:scaling>
        <c:delete val="0"/>
        <c:axPos val="b"/>
        <c:title>
          <c:tx>
            <c:rich>
              <a:bodyPr/>
              <a:lstStyle/>
              <a:p>
                <a:pPr algn="ctr">
                  <a:defRPr/>
                </a:pPr>
                <a:r>
                  <a:rPr lang="en-US"/>
                  <a:t>Steering distance (Å)</a:t>
                </a:r>
              </a:p>
            </c:rich>
          </c:tx>
          <c:layout>
            <c:manualLayout>
              <c:xMode val="edge"/>
              <c:yMode val="edge"/>
              <c:x val="0.27226508611292088"/>
              <c:y val="0.76197246630855042"/>
            </c:manualLayout>
          </c:layout>
          <c:overlay val="0"/>
          <c:spPr>
            <a:noFill/>
            <a:ln>
              <a:noFill/>
            </a:ln>
          </c:spPr>
        </c:title>
        <c:numFmt formatCode="0" sourceLinked="0"/>
        <c:majorTickMark val="none"/>
        <c:minorTickMark val="none"/>
        <c:tickLblPos val="nextTo"/>
        <c:spPr>
          <a:noFill/>
          <a:ln w="6345" cap="flat">
            <a:solidFill>
              <a:srgbClr val="B3B3B3"/>
            </a:solidFill>
            <a:prstDash val="solid"/>
            <a:round/>
          </a:ln>
        </c:spPr>
        <c:txPr>
          <a:bodyPr/>
          <a:lstStyle/>
          <a:p>
            <a:pPr>
              <a:defRPr sz="1800"/>
            </a:pPr>
            <a:endParaRPr lang="cs-CZ"/>
          </a:p>
        </c:txPr>
        <c:crossAx val="1393696960"/>
        <c:crossesAt val="0"/>
        <c:crossBetween val="midCat"/>
        <c:majorUnit val="2"/>
      </c:valAx>
      <c:spPr>
        <a:noFill/>
        <a:ln w="9528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2000" b="0" i="0" u="none" strike="noStrike" kern="1200" baseline="0">
          <a:solidFill>
            <a:srgbClr val="000000"/>
          </a:solidFill>
          <a:latin typeface="Calibri" panose="020F0502020204030204" pitchFamily="34" charset="0"/>
          <a:ea typeface="Cambria" panose="02040503050406030204" pitchFamily="18" charset="0"/>
          <a:cs typeface="Calibri" panose="020F0502020204030204" pitchFamily="34" charset="0"/>
        </a:defRPr>
      </a:pPr>
      <a:endParaRPr lang="cs-CZ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0.67312</cdr:x>
      <cdr:y>0.10735</cdr:y>
    </cdr:from>
    <cdr:to>
      <cdr:x>0.97289</cdr:x>
      <cdr:y>0.4881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92A248F-C9CB-4925-84B3-55C49258F2A4}"/>
            </a:ext>
          </a:extLst>
        </cdr:cNvPr>
        <cdr:cNvSpPr txBox="1"/>
      </cdr:nvSpPr>
      <cdr:spPr>
        <a:xfrm xmlns:a="http://schemas.openxmlformats.org/drawingml/2006/main">
          <a:off x="5474084" y="588800"/>
          <a:ext cx="2437912" cy="20882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lnSpc>
              <a:spcPct val="125000"/>
            </a:lnSpc>
          </a:pPr>
          <a:r>
            <a:rPr lang="en-US" sz="2000" dirty="0"/>
            <a:t>NanoLuc + FMZ</a:t>
          </a:r>
        </a:p>
        <a:p xmlns:a="http://schemas.openxmlformats.org/drawingml/2006/main">
          <a:pPr>
            <a:lnSpc>
              <a:spcPct val="125000"/>
            </a:lnSpc>
          </a:pPr>
          <a:r>
            <a:rPr lang="en-US" sz="2000" dirty="0"/>
            <a:t>NanoLuc</a:t>
          </a:r>
        </a:p>
        <a:p xmlns:a="http://schemas.openxmlformats.org/drawingml/2006/main">
          <a:pPr>
            <a:lnSpc>
              <a:spcPct val="125000"/>
            </a:lnSpc>
          </a:pPr>
          <a:endParaRPr lang="en-US" sz="2000" dirty="0"/>
        </a:p>
        <a:p xmlns:a="http://schemas.openxmlformats.org/drawingml/2006/main">
          <a:pPr>
            <a:lnSpc>
              <a:spcPct val="125000"/>
            </a:lnSpc>
          </a:pPr>
          <a:r>
            <a:rPr lang="en-US" sz="2000" dirty="0"/>
            <a:t>Y94A mutant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18C445B-73F9-72FB-EC3E-161AE3F6C3A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267752C-C481-E3AB-E728-89B1C38E703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F232994-F986-1411-4210-10A9B0DB5CE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8A2FB862-1589-AC07-769D-704C2408856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A49E1A20-9BB0-4943-A97D-D60E101151D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9T13:04:42.262"/>
    </inkml:context>
    <inkml:brush xml:id="br0">
      <inkml:brushProperty name="width" value="0.2" units="cm"/>
      <inkml:brushProperty name="height" value="0.4" units="cm"/>
      <inkml:brushProperty name="color" value="#85E2E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0,'10'2,"-1"0,1 1,-1-1,0 2,0 0,0 0,0 0,-1 1,0 0,14 12,8 3,57 34,-17-8,1-3,3-4,98 38,-157-72,39 13,0 3,-2 1,63 37,-101-49,1 0,-1 1,-1 0,1 1,-2 1,15 18,-21-22,0 0,0 0,-1 1,0 0,-1 0,0 0,-1 0,0 1,0-1,-1 1,1 14,-3-13,-1 0,0-1,0 1,-2 0,1 0,-1-1,-1 1,0-1,-1 0,0 0,-8 13,-14 17,-45 57,28-41,-37 56,-70 129,127-196,1 1,2 1,2 1,3 1,-20 101,34-132,0 0,2 1,1-1,0 0,1 1,1-1,1 0,10 30,-12-42,2 1,-1 0,1-1,0 0,1 0,-1 0,1 0,1-1,-1 0,8 6,-9-9,0 0,0 0,1 0,0-1,-1 0,1 0,0 0,0 0,0-1,0 0,1 0,-1 0,0-1,0 1,1-1,-1-1,6 0,1-1,-1-1,0 0,1-1,-1 0,-1 0,1-1,-1-1,1 0,-2-1,15-11,8-10,44-49,-70 70,73-85,65-103,20-25,-155 209,1 1,0 0,1 0,0 1,0 0,17-9,-25 16,0 0,0 1,0-1,0 1,0-1,0 1,0 0,1 0,-1 0,0 1,1-1,-1 1,0 0,1 0,-1 0,0 0,1 1,-1-1,0 1,1 0,-1 0,0 0,0 0,0 0,0 1,0 0,0-1,0 1,0 0,-1 0,1 1,3 3,3 8,0 0,-1 1,-1-1,0 2,-1-1,-1 1,0 0,-1 0,2 19,-1-4,-2-1,-2 1,0-1,-5 39,-1-35,-2 0,-1 0,-1-1,-2 0,-1-1,-2 0,-1-1,-2 0,-1-2,-1 0,-1-1,-33 36,12-23,3 1,1 3,-50 80,75-106,1 0,1 1,1 0,1 1,1 0,0 0,2 0,0 1,2 0,0 0,2 0,0 30,2-42,1-1,0 1,0 0,0-1,1 0,1 1,0-1,0 0,0-1,1 1,1-1,0 0,0 0,0-1,1 0,0 0,0 0,1-1,-1 0,1 0,1-1,-1 0,1-1,0 0,15 5,-7-4,0-1,1 0,-1-2,0 0,1-1,-1 0,1-2,-1 0,1-1,-1 0,0-2,1 0,29-12,-9-1,-1-2,0-1,-2-2,0-1,-2-2,33-32,-5-2,-2-3,50-70,-94 110,-2 0,-1-1,0-1,-2 0,14-47,-17 46,1 1,1 0,2 0,0 1,26-38,-32 55,0 0,0 0,1 0,0 1,0 0,1 0,-1 1,1 0,0 0,0 1,1-1,-1 2,1-1,-1 1,1 0,0 0,0 1,0 0,0 1,0 0,0 0,0 0,0 1,0 1,-1-1,1 1,12 5,-6-2,0 1,0 0,0 1,-1 1,0 0,0 0,-1 2,0 0,0 0,-1 1,-1 0,0 1,15 22,-6 2,-1 0,-2 2,19 63,17 124,-48-203,-1 1,0 0,-2 0,-1 0,-1 0,0 0,-2 0,-9 34,10-48,-1 0,0 0,-1 0,0-1,-1 0,0 0,0 0,0 0,-1-1,0 0,-1 0,1-1,-1 1,-1-1,1-1,-1 0,0 0,0 0,-1-1,1 0,-1-1,0 0,-13 3,-160 23,131-24,0 2,1 3,-78 25,117-31,-31 13,-1-2,0-2,-67 12,98-23,0-1,-1 0,1-1,-1 0,1-1,-1 0,1-1,0-1,0 0,0 0,0-1,0-1,1 0,-1 0,1-1,1-1,-18-13,11 4,1-1,1 0,0-2,1 1,1-2,-19-37,8 6,-29-89,24 42,5 0,5-1,3-1,-3-139,18 212,1 0,6-50,-4 69,-1 1,1-1,0 0,1 1,0 0,0-1,1 1,-1 0,1 1,1-1,0 1,-1 0,2 0,8-8,-6 8,1 1,-1-1,2 2,-1-1,0 1,1 1,0-1,0 2,0-1,0 1,0 1,0 0,0 0,1 1,-1 1,0 0,15 2,-1 2,1 1,-1 1,-1 1,0 1,0 1,27 16,-19-7,-1 2,-1 1,-1 1,-1 1,-2 1,0 2,-2 0,0 2,-2 0,-2 1,0 1,-2 1,13 36,-15-31,-3 0,-1 1,-1 0,-3 0,-1 1,-1 0,-3 0,-1 0,-2 0,-1 0,-3 0,-8 39,7-52,1 0,2 0,0 1,2 0,1-1,1 1,1 0,2-1,0 0,2 1,1-2,14 36,130 277,-128-295,2-1,2-1,2-1,1-1,52 51,-67-76,1-1,0-1,0 0,1-1,1-1,-1-1,2 0,34 11,-43-17,0-1,0 0,0 0,1-1,-1-1,0 1,0-2,1 1,-1-1,0-1,0 0,0 0,0-1,-1-1,1 1,-1-2,1 1,-1-1,9-7,7-7,-1-1,-1-1,-2-1,0-1,-1-1,-1 0,-1-2,-1 0,-2-1,20-47,-29 56,-2 1,0-1,-1 0,-1 0,0 0,-1 0,-2 0,0 0,0 0,-2 0,0 0,-1 1,-1-1,0 1,-2 0,0 0,-1 1,0 0,-18-25,11 19,-1 1,-1 1,-1 1,-1 0,0 1,-1 2,-1 0,-1 0,0 2,-1 1,0 1,-48-17,58 24,0 2,0 0,-1 0,1 1,-1 1,-21 0,27 1,0 1,1 1,-1-1,0 1,1 0,-1 1,1 0,0 0,0 1,0 0,0 0,1 0,-7 6,-1 3,1 1,1 0,0 1,1 0,1 0,0 2,1-1,1 1,0 0,1 0,1 1,1 0,-4 26,4-13,1 0,1 0,2 0,1 1,2-1,1 0,9 41,-5-46,2 0,0 0,2-1,1 0,1-1,0-1,2 0,1 0,1-2,1 0,0-1,26 22,19 9,1-3,131 74,-147-97,1-1,1-3,1-2,67 16,-86-26,-1 2,-1 0,1 2,-2 1,0 2,-1 1,-1 1,0 1,29 27,-44-34,0 0,0 1,-1 1,-1-1,0 2,-1-1,-1 1,0 0,-1 1,0 0,-2 0,0 1,0-1,-2 1,0 0,-1 0,-1 0,0 1,-2 19,-27 126,20-120,-3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09T13:04:42.262"/>
    </inkml:context>
    <inkml:brush xml:id="br0">
      <inkml:brushProperty name="width" value="0.2" units="cm"/>
      <inkml:brushProperty name="height" value="0.4" units="cm"/>
      <inkml:brushProperty name="color" value="#85E2E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0,'10'2,"-1"0,1 1,-1-1,0 2,0 0,0 0,0 0,-1 1,0 0,14 12,8 3,57 34,-17-8,1-3,3-4,98 38,-157-72,39 13,0 3,-2 1,63 37,-101-49,1 0,-1 1,-1 0,1 1,-2 1,15 18,-21-22,0 0,0 0,-1 1,0 0,-1 0,0 0,-1 0,0 1,0-1,-1 1,1 14,-3-13,-1 0,0-1,0 1,-2 0,1 0,-1-1,-1 1,0-1,-1 0,0 0,-8 13,-14 17,-45 57,28-41,-37 56,-70 129,127-196,1 1,2 1,2 1,3 1,-20 101,34-132,0 0,2 1,1-1,0 0,1 1,1-1,1 0,10 30,-12-42,2 1,-1 0,1-1,0 0,1 0,-1 0,1 0,1-1,-1 0,8 6,-9-9,0 0,0 0,1 0,0-1,-1 0,1 0,0 0,0 0,0-1,0 0,1 0,-1 0,0-1,0 1,1-1,-1-1,6 0,1-1,-1-1,0 0,1-1,-1 0,-1 0,1-1,-1-1,1 0,-2-1,15-11,8-10,44-49,-70 70,73-85,65-103,20-25,-155 209,1 1,0 0,1 0,0 1,0 0,17-9,-25 16,0 0,0 1,0-1,0 1,0-1,0 1,0 0,1 0,-1 0,0 1,1-1,-1 1,0 0,1 0,-1 0,0 0,1 1,-1-1,0 1,1 0,-1 0,0 0,0 0,0 0,0 1,0 0,0-1,0 1,0 0,-1 0,1 1,3 3,3 8,0 0,-1 1,-1-1,0 2,-1-1,-1 1,0 0,-1 0,2 19,-1-4,-2-1,-2 1,0-1,-5 39,-1-35,-2 0,-1 0,-1-1,-2 0,-1-1,-2 0,-1-1,-2 0,-1-2,-1 0,-1-1,-33 36,12-23,3 1,1 3,-50 80,75-106,1 0,1 1,1 0,1 1,1 0,0 0,2 0,0 1,2 0,0 0,2 0,0 30,2-42,1-1,0 1,0 0,0-1,1 0,1 1,0-1,0 0,0-1,1 1,1-1,0 0,0 0,0-1,1 0,0 0,0 0,1-1,-1 0,1 0,1-1,-1 0,1-1,0 0,15 5,-7-4,0-1,1 0,-1-2,0 0,1-1,-1 0,1-2,-1 0,1-1,-1 0,0-2,1 0,29-12,-9-1,-1-2,0-1,-2-2,0-1,-2-2,33-32,-5-2,-2-3,50-70,-94 110,-2 0,-1-1,0-1,-2 0,14-47,-17 46,1 1,1 0,2 0,0 1,26-38,-32 55,0 0,0 0,1 0,0 1,0 0,1 0,-1 1,1 0,0 0,0 1,1-1,-1 2,1-1,-1 1,1 0,0 0,0 1,0 0,0 1,0 0,0 0,0 0,0 1,0 1,-1-1,1 1,12 5,-6-2,0 1,0 0,0 1,-1 1,0 0,0 0,-1 2,0 0,0 0,-1 1,-1 0,0 1,15 22,-6 2,-1 0,-2 2,19 63,17 124,-48-203,-1 1,0 0,-2 0,-1 0,-1 0,0 0,-2 0,-9 34,10-48,-1 0,0 0,-1 0,0-1,-1 0,0 0,0 0,0 0,-1-1,0 0,-1 0,1-1,-1 1,-1-1,1-1,-1 0,0 0,0 0,-1-1,1 0,-1-1,0 0,-13 3,-160 23,131-24,0 2,1 3,-78 25,117-31,-31 13,-1-2,0-2,-67 12,98-23,0-1,-1 0,1-1,-1 0,1-1,-1 0,1-1,0-1,0 0,0 0,0-1,0-1,1 0,-1 0,1-1,1-1,-18-13,11 4,1-1,1 0,0-2,1 1,1-2,-19-37,8 6,-29-89,24 42,5 0,5-1,3-1,-3-139,18 212,1 0,6-50,-4 69,-1 1,1-1,0 0,1 1,0 0,0-1,1 1,-1 0,1 1,1-1,0 1,-1 0,2 0,8-8,-6 8,1 1,-1-1,2 2,-1-1,0 1,1 1,0-1,0 2,0-1,0 1,0 1,0 0,0 0,1 1,-1 1,0 0,15 2,-1 2,1 1,-1 1,-1 1,0 1,0 1,27 16,-19-7,-1 2,-1 1,-1 1,-1 1,-2 1,0 2,-2 0,0 2,-2 0,-2 1,0 1,-2 1,13 36,-15-31,-3 0,-1 1,-1 0,-3 0,-1 1,-1 0,-3 0,-1 0,-2 0,-1 0,-3 0,-8 39,7-52,1 0,2 0,0 1,2 0,1-1,1 1,1 0,2-1,0 0,2 1,1-2,14 36,130 277,-128-295,2-1,2-1,2-1,1-1,52 51,-67-76,1-1,0-1,0 0,1-1,1-1,-1-1,2 0,34 11,-43-17,0-1,0 0,0 0,1-1,-1-1,0 1,0-2,1 1,-1-1,0-1,0 0,0 0,0-1,-1-1,1 1,-1-2,1 1,-1-1,9-7,7-7,-1-1,-1-1,-2-1,0-1,-1-1,-1 0,-1-2,-1 0,-2-1,20-47,-29 56,-2 1,0-1,-1 0,-1 0,0 0,-1 0,-2 0,0 0,0 0,-2 0,0 0,-1 1,-1-1,0 1,-2 0,0 0,-1 1,0 0,-18-25,11 19,-1 1,-1 1,-1 1,-1 0,0 1,-1 2,-1 0,-1 0,0 2,-1 1,0 1,-48-17,58 24,0 2,0 0,-1 0,1 1,-1 1,-21 0,27 1,0 1,1 1,-1-1,0 1,1 0,-1 1,1 0,0 0,0 1,0 0,0 0,1 0,-7 6,-1 3,1 1,1 0,0 1,1 0,1 0,0 2,1-1,1 1,0 0,1 0,1 1,1 0,-4 26,4-13,1 0,1 0,2 0,1 1,2-1,1 0,9 41,-5-46,2 0,0 0,2-1,1 0,1-1,0-1,2 0,1 0,1-2,1 0,0-1,26 22,19 9,1-3,131 74,-147-97,1-1,1-3,1-2,67 16,-86-26,-1 2,-1 0,1 2,-2 1,0 2,-1 1,-1 1,0 1,29 27,-44-34,0 0,0 1,-1 1,-1-1,0 2,-1-1,-1 1,0 0,-1 1,0 0,-2 0,0 1,0-1,-2 1,0 0,-1 0,-1 0,0 1,-2 19,-27 126,20-120,-3 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1CFE54F-DA89-7B4F-2963-71E3D91D21E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81EDA04-55E9-2C23-083D-63D20BFA46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45AF3A4A-6608-42F5-174C-4534CAD1B38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0278044-A034-6A85-AAE7-6A089B1F0E2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/>
              <a:t>Klepnutím lze upravit styly předlohy textu.</a:t>
            </a:r>
          </a:p>
          <a:p>
            <a:pPr lvl="1"/>
            <a:r>
              <a:rPr lang="cs-CZ" altLang="en-US" noProof="0"/>
              <a:t>Druhá úroveň</a:t>
            </a:r>
          </a:p>
          <a:p>
            <a:pPr lvl="2"/>
            <a:r>
              <a:rPr lang="cs-CZ" altLang="en-US" noProof="0"/>
              <a:t>Třetí úroveň</a:t>
            </a:r>
          </a:p>
          <a:p>
            <a:pPr lvl="3"/>
            <a:r>
              <a:rPr lang="cs-CZ" altLang="en-US" noProof="0"/>
              <a:t>Čtvrtá úroveň</a:t>
            </a:r>
          </a:p>
          <a:p>
            <a:pPr lvl="4"/>
            <a:r>
              <a:rPr lang="cs-CZ" altLang="en-US" noProof="0"/>
              <a:t>Pátá úroveň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5B044BE-D4CD-80A2-BB92-6DB1E693022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CDC1B1EA-2C4A-3918-3034-E8F3C6540C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B38773F6-198D-4B3B-BC9A-D0EEAE453282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>
            <a:extLst>
              <a:ext uri="{FF2B5EF4-FFF2-40B4-BE49-F238E27FC236}">
                <a16:creationId xmlns:a16="http://schemas.microsoft.com/office/drawing/2014/main" id="{0B59A1A6-0D46-75AE-DB12-CE588392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24625"/>
            <a:ext cx="9156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LL_logo_neg_RGB">
            <a:extLst>
              <a:ext uri="{FF2B5EF4-FFF2-40B4-BE49-F238E27FC236}">
                <a16:creationId xmlns:a16="http://schemas.microsoft.com/office/drawing/2014/main" id="{7C25B53A-E9D2-8A9C-19C0-C58EF946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63525"/>
            <a:ext cx="5430838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C653724E-F14A-18AA-609E-33586DF3E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44926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" name="Picture 29" descr="blue2">
            <a:extLst>
              <a:ext uri="{FF2B5EF4-FFF2-40B4-BE49-F238E27FC236}">
                <a16:creationId xmlns:a16="http://schemas.microsoft.com/office/drawing/2014/main" id="{1ACB8E02-BC36-1642-A68A-739F82973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LL_logo_neg_RGB">
            <a:extLst>
              <a:ext uri="{FF2B5EF4-FFF2-40B4-BE49-F238E27FC236}">
                <a16:creationId xmlns:a16="http://schemas.microsoft.com/office/drawing/2014/main" id="{F22E00EC-A07B-E89A-EED5-06454F6DF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1138"/>
            <a:ext cx="5430838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87364" y="2159000"/>
            <a:ext cx="8189092" cy="1800225"/>
          </a:xfrm>
        </p:spPr>
        <p:txBody>
          <a:bodyPr anchor="t"/>
          <a:lstStyle>
            <a:lvl1pPr>
              <a:lnSpc>
                <a:spcPct val="90000"/>
              </a:lnSpc>
              <a:defRPr sz="420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cs-CZ" altLang="en-US" noProof="0" dirty="0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87364" y="4138613"/>
            <a:ext cx="8189092" cy="1439862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190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cs-CZ" altLang="en-US" noProof="0" dirty="0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C16A49B-E032-53FB-3E8C-A504F41D67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FC6FD7FF-C75F-6451-EE29-5284985A29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674EA8-6C89-4B5F-A207-F71179864B85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  <a:p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7841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C7A27-7F4D-5EEF-617C-9B18B257D5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EDE94-5009-B7F7-909D-8BEB11E63B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F2914F1-24B2-452E-ADDA-BAEFB069824E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143375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2075" y="179388"/>
            <a:ext cx="1906588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179388"/>
            <a:ext cx="5570537" cy="59372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5A2D6-55FC-8D18-06BB-15D5DF5429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776FC-39D3-5A12-116D-0630A295F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47F68D-8ACF-4215-BA62-58FEE8D48B47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206325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7A554-23B6-C489-E2A2-B8024ED80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8313" y="6524625"/>
            <a:ext cx="4319587" cy="287338"/>
          </a:xfrm>
        </p:spPr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37DCB-65A1-F48F-5223-A471E82777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66B18C5-CD19-4110-8B43-D71EFDE27A5A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617035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09738"/>
            <a:ext cx="8208912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4589463"/>
            <a:ext cx="8208912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66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2CF9A-B8BA-4119-5BEC-A986D916C3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EF5CE-D421-6646-CF0B-667B5A921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7F8562-DAE2-4A3A-8A33-B6F44055FEEF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2018797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61CC2-E3A4-AB99-C8A9-FB4E64E308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C745-0963-97AB-6CD1-2D5B55722C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103B76-AAC4-4A89-AD96-30BA88A61808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250791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CF043C-617B-7C5A-FCF6-4145A03F1A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5EBEA5-A5A2-CC0B-EDE7-6A8E977C73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ED169A-B0BC-4F57-A152-CB8DD0D9E537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308625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84D37-39E8-1059-FFA4-594CEB218A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2BCFD-2C72-E616-2C43-C095A4C871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AC610A-D8DB-434F-BBB4-6EEA1BF3BB59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154776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ECEFB-290B-730C-F12A-F41B8738FA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2FBCD9-DEC4-F300-0BF7-E6079645AD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197A87-A948-484A-8F6E-DE6857217EDC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144148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C902F-04D5-BF32-BA1F-595EC9B45E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05D43-A555-F976-8D8A-8278411805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83BE16-D439-48EC-BAA9-6BCC26545ACF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5152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C35C7-0AE7-D906-F06E-7020D40EAF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F6CB6-EBFC-4483-90C9-32322851B3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8193B8-DFC7-41C7-9BD7-C587794852BF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  <p:extLst>
      <p:ext uri="{BB962C8B-B14F-4D97-AF65-F5344CB8AC3E}">
        <p14:creationId xmlns:p14="http://schemas.microsoft.com/office/powerpoint/2010/main" val="281768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>
            <a:extLst>
              <a:ext uri="{FF2B5EF4-FFF2-40B4-BE49-F238E27FC236}">
                <a16:creationId xmlns:a16="http://schemas.microsoft.com/office/drawing/2014/main" id="{8DD0968F-528C-049E-C74F-290C4772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6524625"/>
            <a:ext cx="91567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9" descr="blue3">
            <a:extLst>
              <a:ext uri="{FF2B5EF4-FFF2-40B4-BE49-F238E27FC236}">
                <a16:creationId xmlns:a16="http://schemas.microsoft.com/office/drawing/2014/main" id="{D63D88F7-A734-8FD3-D30F-C06A2E668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5"/>
          <a:stretch>
            <a:fillRect/>
          </a:stretch>
        </p:blipFill>
        <p:spPr bwMode="auto">
          <a:xfrm>
            <a:off x="-3175" y="0"/>
            <a:ext cx="91440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>
            <a:extLst>
              <a:ext uri="{FF2B5EF4-FFF2-40B4-BE49-F238E27FC236}">
                <a16:creationId xmlns:a16="http://schemas.microsoft.com/office/drawing/2014/main" id="{8CFB32A3-829B-8B46-6715-F72B242F2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82073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5C4DD94E-2D58-47DA-993D-7E4D51261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58888"/>
            <a:ext cx="820737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A5CE8BE-85CB-9734-82AC-AF53F18749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524625"/>
            <a:ext cx="43180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s-CZ" altLang="en-US"/>
              <a:t>Název prezentace (změníte v nastavení zápatí)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5F34FEB-6425-CFA3-C781-2E3692DAFB0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16688" y="6524625"/>
            <a:ext cx="21590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0CB427-9919-46C9-AAEC-C84C30F4A69D}" type="slidenum">
              <a:rPr lang="cs-CZ" altLang="en-US"/>
              <a:pPr/>
              <a:t>‹#›</a:t>
            </a:fld>
            <a:r>
              <a:rPr lang="cs-CZ" altLang="en-US"/>
              <a:t>/celkem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600" kern="1200">
          <a:solidFill>
            <a:srgbClr val="00006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742950" indent="-28575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200" kern="1200">
          <a:solidFill>
            <a:srgbClr val="00006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rgbClr val="00006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rgbClr val="00006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kern="1200">
          <a:solidFill>
            <a:srgbClr val="00006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11">
            <a:extLst>
              <a:ext uri="{FF2B5EF4-FFF2-40B4-BE49-F238E27FC236}">
                <a16:creationId xmlns:a16="http://schemas.microsoft.com/office/drawing/2014/main" id="{C233EFF2-9C1D-EFD2-4018-FEDEC898B9A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93A9C1A-7F09-42EA-BB58-EBCC1C82FE27}" type="slidenum">
              <a:rPr lang="cs-CZ" altLang="en-US" sz="1400">
                <a:solidFill>
                  <a:schemeClr val="bg1"/>
                </a:solidFill>
                <a:latin typeface="Calibri" panose="020F0502020204030204" pitchFamily="34" charset="0"/>
              </a:rPr>
              <a:pPr/>
              <a:t>1</a:t>
            </a:fld>
            <a:r>
              <a:rPr lang="cs-CZ" altLang="en-US" sz="1400">
                <a:solidFill>
                  <a:schemeClr val="bg1"/>
                </a:solidFill>
                <a:latin typeface="Calibri" panose="020F0502020204030204" pitchFamily="34" charset="0"/>
              </a:rPr>
              <a:t>/celkem</a:t>
            </a:r>
          </a:p>
          <a:p>
            <a:endParaRPr lang="cs-CZ" altLang="en-US" sz="1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3F637588-46E5-AABE-0904-6B7C275701A0}"/>
              </a:ext>
            </a:extLst>
          </p:cNvPr>
          <p:cNvSpPr txBox="1">
            <a:spLocks/>
          </p:cNvSpPr>
          <p:nvPr/>
        </p:nvSpPr>
        <p:spPr bwMode="auto">
          <a:xfrm>
            <a:off x="395536" y="2420888"/>
            <a:ext cx="6825229" cy="158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z="3600" b="1" spc="-80" dirty="0">
                <a:latin typeface="Century Gothic" panose="020B0502020202020204" pitchFamily="34" charset="0"/>
              </a:rPr>
              <a:t>NanoLuc luciferase may not be as “nano” as previously thought</a:t>
            </a:r>
            <a:endParaRPr lang="cs-CZ" sz="3600" b="1" spc="-80" dirty="0">
              <a:latin typeface="Century Gothic" panose="020B0502020202020204" pitchFamily="34" charset="0"/>
            </a:endParaRPr>
          </a:p>
        </p:txBody>
      </p:sp>
      <p:sp>
        <p:nvSpPr>
          <p:cNvPr id="10" name="TextovéPole 6">
            <a:extLst>
              <a:ext uri="{FF2B5EF4-FFF2-40B4-BE49-F238E27FC236}">
                <a16:creationId xmlns:a16="http://schemas.microsoft.com/office/drawing/2014/main" id="{B7D12416-E6CB-1A55-AFAE-D86D96C2DA04}"/>
              </a:ext>
            </a:extLst>
          </p:cNvPr>
          <p:cNvSpPr txBox="1"/>
          <p:nvPr/>
        </p:nvSpPr>
        <p:spPr>
          <a:xfrm>
            <a:off x="323528" y="4774404"/>
            <a:ext cx="8561415" cy="10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900" u="sng" dirty="0">
                <a:solidFill>
                  <a:srgbClr val="000066"/>
                </a:solidFill>
                <a:latin typeface="Century Gothic" panose="020B0502020202020204" pitchFamily="34" charset="0"/>
              </a:rPr>
              <a:t>Jana </a:t>
            </a:r>
            <a:r>
              <a:rPr lang="en-US" sz="1900" u="sng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Hor</a:t>
            </a:r>
            <a:r>
              <a:rPr lang="cs-CZ" sz="1900" u="sng" dirty="0">
                <a:solidFill>
                  <a:srgbClr val="000066"/>
                </a:solidFill>
                <a:latin typeface="Century Gothic" panose="020B0502020202020204" pitchFamily="34" charset="0"/>
              </a:rPr>
              <a:t>áčková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 Michal Nemergut, Daniel </a:t>
            </a:r>
            <a:r>
              <a:rPr lang="en-US" sz="1900" dirty="0" err="1">
                <a:solidFill>
                  <a:srgbClr val="000066"/>
                </a:solidFill>
                <a:latin typeface="Century Gothic" panose="020B0502020202020204" pitchFamily="34" charset="0"/>
              </a:rPr>
              <a:t>Pluskal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 S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érgio Marques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 Veronika Blechová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 Jan Tulis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 Jiří Damborský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 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Zbyněk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 Prokop, 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Yves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 L.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 Janin</a:t>
            </a:r>
            <a:r>
              <a:rPr lang="en-US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, Martin Marek, </a:t>
            </a:r>
            <a:r>
              <a:rPr lang="cs-CZ" sz="1900" dirty="0">
                <a:solidFill>
                  <a:srgbClr val="000066"/>
                </a:solidFill>
                <a:latin typeface="Century Gothic" panose="020B0502020202020204" pitchFamily="34" charset="0"/>
              </a:rPr>
              <a:t>and David Bednář</a:t>
            </a:r>
          </a:p>
        </p:txBody>
      </p:sp>
      <p:sp>
        <p:nvSpPr>
          <p:cNvPr id="11" name="TextovéPole 6">
            <a:extLst>
              <a:ext uri="{FF2B5EF4-FFF2-40B4-BE49-F238E27FC236}">
                <a16:creationId xmlns:a16="http://schemas.microsoft.com/office/drawing/2014/main" id="{D61E0C8E-7DF5-9C31-408A-186D5C7578B3}"/>
              </a:ext>
            </a:extLst>
          </p:cNvPr>
          <p:cNvSpPr txBox="1"/>
          <p:nvPr/>
        </p:nvSpPr>
        <p:spPr>
          <a:xfrm>
            <a:off x="323528" y="4115808"/>
            <a:ext cx="8561415" cy="46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0066"/>
                </a:solidFill>
                <a:latin typeface="Century Gothic" panose="020B0502020202020204" pitchFamily="34" charset="0"/>
              </a:rPr>
              <a:t>ENBIK2022, June 13-15</a:t>
            </a:r>
            <a:endParaRPr lang="cs-CZ" sz="2400" b="1" dirty="0">
              <a:solidFill>
                <a:srgbClr val="00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0374A6-8F27-1B6B-1987-16A0A2B492FB}"/>
              </a:ext>
            </a:extLst>
          </p:cNvPr>
          <p:cNvSpPr/>
          <p:nvPr/>
        </p:nvSpPr>
        <p:spPr>
          <a:xfrm>
            <a:off x="0" y="5949281"/>
            <a:ext cx="9144000" cy="908719"/>
          </a:xfrm>
          <a:prstGeom prst="rect">
            <a:avLst/>
          </a:prstGeom>
          <a:solidFill>
            <a:srgbClr val="363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8" descr="Masarykova Univerzita (MU)">
            <a:extLst>
              <a:ext uri="{FF2B5EF4-FFF2-40B4-BE49-F238E27FC236}">
                <a16:creationId xmlns:a16="http://schemas.microsoft.com/office/drawing/2014/main" id="{CD81D46C-0A74-3529-D8B3-D4046AE0D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7" t="-7513" r="4906" b="-6822"/>
          <a:stretch/>
        </p:blipFill>
        <p:spPr bwMode="auto">
          <a:xfrm>
            <a:off x="327688" y="5984205"/>
            <a:ext cx="3121835" cy="8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BA847EB-F853-32EE-1A4E-2DA11B937E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" t="8461" r="3866" b="12550"/>
          <a:stretch/>
        </p:blipFill>
        <p:spPr>
          <a:xfrm>
            <a:off x="6043567" y="6006922"/>
            <a:ext cx="2765849" cy="813424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D45D67-76F2-2F57-1071-DE0C3F4392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" t="-33761" r="2338" b="-33631"/>
          <a:stretch/>
        </p:blipFill>
        <p:spPr>
          <a:xfrm>
            <a:off x="3930946" y="5956499"/>
            <a:ext cx="1631198" cy="9087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088E19-DBE5-E1B9-2CC8-971CA65A0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t="464" r="16765" b="1735"/>
          <a:stretch/>
        </p:blipFill>
        <p:spPr>
          <a:xfrm>
            <a:off x="3494440" y="2510403"/>
            <a:ext cx="2155119" cy="2676519"/>
          </a:xfrm>
          <a:prstGeom prst="rect">
            <a:avLst/>
          </a:prstGeom>
        </p:spPr>
      </p:pic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1D2AE-3988-952A-31B3-B83940D79E36}"/>
              </a:ext>
            </a:extLst>
          </p:cNvPr>
          <p:cNvSpPr txBox="1"/>
          <p:nvPr/>
        </p:nvSpPr>
        <p:spPr>
          <a:xfrm>
            <a:off x="610791" y="980728"/>
            <a:ext cx="734481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dimeric </a:t>
            </a:r>
            <a:r>
              <a:rPr lang="cs-CZ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NanoLuc </a:t>
            </a: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be the functional unit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29FED2-E581-BB21-645E-FEBCDFFA350F}"/>
              </a:ext>
            </a:extLst>
          </p:cNvPr>
          <p:cNvGrpSpPr/>
          <p:nvPr/>
        </p:nvGrpSpPr>
        <p:grpSpPr>
          <a:xfrm>
            <a:off x="3338071" y="4767294"/>
            <a:ext cx="2195652" cy="1837544"/>
            <a:chOff x="3265213" y="4766058"/>
            <a:chExt cx="1912939" cy="1666107"/>
          </a:xfrm>
        </p:grpSpPr>
        <p:pic>
          <p:nvPicPr>
            <p:cNvPr id="9" name="Picture 2" descr="Me The Winner Trophy Sticker - Me The Winner Trophy Champion - Discover &amp;  Share GIFs">
              <a:extLst>
                <a:ext uri="{FF2B5EF4-FFF2-40B4-BE49-F238E27FC236}">
                  <a16:creationId xmlns:a16="http://schemas.microsoft.com/office/drawing/2014/main" id="{20FA2D28-FEF6-47D1-F7AD-FAF58A5497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" t="3691" r="4986" b="3405"/>
            <a:stretch/>
          </p:blipFill>
          <p:spPr bwMode="auto">
            <a:xfrm>
              <a:off x="3265213" y="4766058"/>
              <a:ext cx="1912939" cy="1666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D1BFCF-AB51-5640-A542-44DDB824C83A}"/>
                </a:ext>
              </a:extLst>
            </p:cNvPr>
            <p:cNvSpPr txBox="1"/>
            <p:nvPr/>
          </p:nvSpPr>
          <p:spPr>
            <a:xfrm>
              <a:off x="3920142" y="4863791"/>
              <a:ext cx="691596" cy="641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993300"/>
                  </a:solidFill>
                  <a:latin typeface="Amasis MT Pro Black" panose="020B0604020202020204" pitchFamily="18" charset="0"/>
                  <a:cs typeface="Aharoni" panose="020B0604020202020204" pitchFamily="2" charset="-79"/>
                </a:rPr>
                <a:t> 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06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2088E19-DBE5-E1B9-2CC8-971CA65A0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t="464" r="16765" b="1735"/>
          <a:stretch/>
        </p:blipFill>
        <p:spPr>
          <a:xfrm>
            <a:off x="3494440" y="2510403"/>
            <a:ext cx="2155119" cy="2676519"/>
          </a:xfrm>
          <a:prstGeom prst="rect">
            <a:avLst/>
          </a:prstGeom>
        </p:spPr>
      </p:pic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1D2AE-3988-952A-31B3-B83940D79E36}"/>
              </a:ext>
            </a:extLst>
          </p:cNvPr>
          <p:cNvSpPr txBox="1"/>
          <p:nvPr/>
        </p:nvSpPr>
        <p:spPr>
          <a:xfrm>
            <a:off x="610791" y="980728"/>
            <a:ext cx="7344816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dimeric </a:t>
            </a:r>
            <a:r>
              <a:rPr lang="cs-CZ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NanoLuc </a:t>
            </a: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be the functional unit</a:t>
            </a:r>
          </a:p>
          <a:p>
            <a:pPr marL="59436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furimazine stabilizes the NanoLuc dimer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29FED2-E581-BB21-645E-FEBCDFFA350F}"/>
              </a:ext>
            </a:extLst>
          </p:cNvPr>
          <p:cNvGrpSpPr/>
          <p:nvPr/>
        </p:nvGrpSpPr>
        <p:grpSpPr>
          <a:xfrm>
            <a:off x="3338071" y="4767294"/>
            <a:ext cx="2195652" cy="1837544"/>
            <a:chOff x="3265213" y="4766058"/>
            <a:chExt cx="1912939" cy="1666107"/>
          </a:xfrm>
        </p:grpSpPr>
        <p:pic>
          <p:nvPicPr>
            <p:cNvPr id="9" name="Picture 2" descr="Me The Winner Trophy Sticker - Me The Winner Trophy Champion - Discover &amp;  Share GIFs">
              <a:extLst>
                <a:ext uri="{FF2B5EF4-FFF2-40B4-BE49-F238E27FC236}">
                  <a16:creationId xmlns:a16="http://schemas.microsoft.com/office/drawing/2014/main" id="{20FA2D28-FEF6-47D1-F7AD-FAF58A5497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" t="3691" r="4986" b="3405"/>
            <a:stretch/>
          </p:blipFill>
          <p:spPr bwMode="auto">
            <a:xfrm>
              <a:off x="3265213" y="4766058"/>
              <a:ext cx="1912939" cy="1666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D1BFCF-AB51-5640-A542-44DDB824C83A}"/>
                </a:ext>
              </a:extLst>
            </p:cNvPr>
            <p:cNvSpPr txBox="1"/>
            <p:nvPr/>
          </p:nvSpPr>
          <p:spPr>
            <a:xfrm>
              <a:off x="3920142" y="4863791"/>
              <a:ext cx="691596" cy="641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993300"/>
                  </a:solidFill>
                  <a:latin typeface="Amasis MT Pro Black" panose="020B0604020202020204" pitchFamily="18" charset="0"/>
                  <a:cs typeface="Aharoni" panose="020B0604020202020204" pitchFamily="2" charset="-79"/>
                </a:rPr>
                <a:t> 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7040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725D-50B5-B49B-787C-F7C27171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ext, timeline&#10;&#10;Description automatically generated">
            <a:extLst>
              <a:ext uri="{FF2B5EF4-FFF2-40B4-BE49-F238E27FC236}">
                <a16:creationId xmlns:a16="http://schemas.microsoft.com/office/drawing/2014/main" id="{582E8B32-0189-F05E-5B87-62655A2BF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"/>
            <a:ext cx="4851264" cy="6858000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534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80938"/>
            <a:ext cx="8207375" cy="539750"/>
          </a:xfrm>
        </p:spPr>
        <p:txBody>
          <a:bodyPr/>
          <a:lstStyle/>
          <a:p>
            <a:r>
              <a:rPr lang="en-US" altLang="en-US" sz="3600" b="1" dirty="0">
                <a:latin typeface="Century Gothic" panose="020B0502020202020204" pitchFamily="34" charset="0"/>
              </a:rPr>
              <a:t>NanoLuc</a:t>
            </a: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D75B8E91-8F77-1916-A7D8-798874F3F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small bioluminescent enzyme</a:t>
            </a:r>
          </a:p>
          <a:p>
            <a:r>
              <a:rPr lang="en-US" altLang="en-US" dirty="0"/>
              <a:t>originally from deep-sea shrimp</a:t>
            </a:r>
          </a:p>
          <a:p>
            <a:r>
              <a:rPr lang="en-US" altLang="en-US" dirty="0"/>
              <a:t>utilizes furimazine (FMZ) </a:t>
            </a:r>
          </a:p>
        </p:txBody>
      </p:sp>
    </p:spTree>
    <p:extLst>
      <p:ext uri="{BB962C8B-B14F-4D97-AF65-F5344CB8AC3E}">
        <p14:creationId xmlns:p14="http://schemas.microsoft.com/office/powerpoint/2010/main" val="262967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80938"/>
            <a:ext cx="8207375" cy="539750"/>
          </a:xfrm>
        </p:spPr>
        <p:txBody>
          <a:bodyPr/>
          <a:lstStyle/>
          <a:p>
            <a:r>
              <a:rPr lang="en-US" altLang="en-US" sz="3600" b="1" dirty="0">
                <a:latin typeface="Century Gothic" panose="020B0502020202020204" pitchFamily="34" charset="0"/>
              </a:rPr>
              <a:t>NanoLuc</a:t>
            </a: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D75B8E91-8F77-1916-A7D8-798874F3F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small bioluminescent enzyme</a:t>
            </a:r>
          </a:p>
          <a:p>
            <a:r>
              <a:rPr lang="en-US" altLang="en-US" dirty="0"/>
              <a:t>originally from deep-sea shrimp</a:t>
            </a:r>
          </a:p>
          <a:p>
            <a:r>
              <a:rPr lang="en-US" altLang="en-US" dirty="0"/>
              <a:t>utilizes furimazine (FMZ) </a:t>
            </a:r>
          </a:p>
        </p:txBody>
      </p:sp>
      <p:pic>
        <p:nvPicPr>
          <p:cNvPr id="11" name="Picture 10" descr="A close up of a shrimp&#10;&#10;Description automatically generated with medium confidence">
            <a:extLst>
              <a:ext uri="{FF2B5EF4-FFF2-40B4-BE49-F238E27FC236}">
                <a16:creationId xmlns:a16="http://schemas.microsoft.com/office/drawing/2014/main" id="{E7B5EF7C-5DDC-D95B-76E4-10334AF3A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79846"/>
            <a:ext cx="2748136" cy="1819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5D838F-C141-7210-1EDB-6C0F8966E3BC}"/>
                  </a:ext>
                </a:extLst>
              </p14:cNvPr>
              <p14:cNvContentPartPr/>
              <p14:nvPr/>
            </p14:nvContentPartPr>
            <p14:xfrm>
              <a:off x="2981085" y="4752810"/>
              <a:ext cx="1355040" cy="1807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5D838F-C141-7210-1EDB-6C0F8966E3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5085" y="4680810"/>
                <a:ext cx="1426680" cy="195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036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80938"/>
            <a:ext cx="8207375" cy="539750"/>
          </a:xfrm>
        </p:spPr>
        <p:txBody>
          <a:bodyPr/>
          <a:lstStyle/>
          <a:p>
            <a:r>
              <a:rPr lang="en-US" altLang="en-US" sz="3600" b="1" dirty="0">
                <a:latin typeface="Century Gothic" panose="020B0502020202020204" pitchFamily="34" charset="0"/>
              </a:rPr>
              <a:t>NanoLuc</a:t>
            </a:r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D75B8E91-8F77-1916-A7D8-798874F3F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small bioluminescent enzyme</a:t>
            </a:r>
          </a:p>
          <a:p>
            <a:r>
              <a:rPr lang="en-US" altLang="en-US" dirty="0"/>
              <a:t>originally from deep-sea shrimp</a:t>
            </a:r>
          </a:p>
          <a:p>
            <a:r>
              <a:rPr lang="en-US" altLang="en-US" dirty="0"/>
              <a:t>utilizes furimazine (FMZ) </a:t>
            </a:r>
          </a:p>
        </p:txBody>
      </p:sp>
      <p:pic>
        <p:nvPicPr>
          <p:cNvPr id="11" name="Picture 10" descr="A close up of a shrimp&#10;&#10;Description automatically generated with medium confidence">
            <a:extLst>
              <a:ext uri="{FF2B5EF4-FFF2-40B4-BE49-F238E27FC236}">
                <a16:creationId xmlns:a16="http://schemas.microsoft.com/office/drawing/2014/main" id="{E7B5EF7C-5DDC-D95B-76E4-10334AF3A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79846"/>
            <a:ext cx="2748136" cy="18192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5D838F-C141-7210-1EDB-6C0F8966E3BC}"/>
                  </a:ext>
                </a:extLst>
              </p14:cNvPr>
              <p14:cNvContentPartPr/>
              <p14:nvPr/>
            </p14:nvContentPartPr>
            <p14:xfrm>
              <a:off x="2981085" y="4752810"/>
              <a:ext cx="1355040" cy="1807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5D838F-C141-7210-1EDB-6C0F8966E3B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5085" y="4680810"/>
                <a:ext cx="1426680" cy="19512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Arrow: Right 15">
            <a:extLst>
              <a:ext uri="{FF2B5EF4-FFF2-40B4-BE49-F238E27FC236}">
                <a16:creationId xmlns:a16="http://schemas.microsoft.com/office/drawing/2014/main" id="{EC8E1B22-B732-66CE-6EF5-C9CC623832C6}"/>
              </a:ext>
            </a:extLst>
          </p:cNvPr>
          <p:cNvSpPr/>
          <p:nvPr/>
        </p:nvSpPr>
        <p:spPr>
          <a:xfrm rot="8755554" flipH="1">
            <a:off x="4147907" y="5162034"/>
            <a:ext cx="639856" cy="26787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41165-4FB3-B1BE-D302-6B781F223F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7" t="464" r="16765" b="1735"/>
          <a:stretch/>
        </p:blipFill>
        <p:spPr>
          <a:xfrm>
            <a:off x="4749932" y="1323657"/>
            <a:ext cx="3782508" cy="469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4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MOLECULAR DOCKING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EDC261A-7C4A-643E-10F4-D45248CDBB19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1628800"/>
            <a:ext cx="7955280" cy="4141348"/>
            <a:chOff x="1081802" y="15167381"/>
            <a:chExt cx="12119899" cy="6309360"/>
          </a:xfrm>
        </p:grpSpPr>
        <p:pic>
          <p:nvPicPr>
            <p:cNvPr id="7" name="Picture 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DA7F1BB-44C6-99FB-1E2A-1B98F3428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6" t="43962" r="12219"/>
            <a:stretch/>
          </p:blipFill>
          <p:spPr>
            <a:xfrm>
              <a:off x="2387273" y="16597722"/>
              <a:ext cx="5171299" cy="356616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FC05FC-F15C-24C5-96D0-678E5A481C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58" r="16234"/>
            <a:stretch/>
          </p:blipFill>
          <p:spPr>
            <a:xfrm>
              <a:off x="7984113" y="15167381"/>
              <a:ext cx="5217588" cy="6309360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8EB039B7-518B-6DD8-9F91-167E023BCC00}"/>
                </a:ext>
              </a:extLst>
            </p:cNvPr>
            <p:cNvSpPr/>
            <p:nvPr/>
          </p:nvSpPr>
          <p:spPr>
            <a:xfrm rot="18900000">
              <a:off x="3542807" y="19883879"/>
              <a:ext cx="763237" cy="33058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875A57-72A8-544A-B5C2-18C396D8A52B}"/>
                </a:ext>
              </a:extLst>
            </p:cNvPr>
            <p:cNvSpPr txBox="1"/>
            <p:nvPr/>
          </p:nvSpPr>
          <p:spPr>
            <a:xfrm>
              <a:off x="1081802" y="20346761"/>
              <a:ext cx="3769263" cy="60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10 best docking poses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642A143-BAFA-670D-99D5-E175BF982CD1}"/>
                </a:ext>
              </a:extLst>
            </p:cNvPr>
            <p:cNvSpPr/>
            <p:nvPr/>
          </p:nvSpPr>
          <p:spPr>
            <a:xfrm rot="2700000">
              <a:off x="3156081" y="16458426"/>
              <a:ext cx="763237" cy="330589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E88C4C-75EE-C69C-1D05-4873BD4DFDEA}"/>
                </a:ext>
              </a:extLst>
            </p:cNvPr>
            <p:cNvSpPr txBox="1"/>
            <p:nvPr/>
          </p:nvSpPr>
          <p:spPr>
            <a:xfrm>
              <a:off x="1098862" y="15652213"/>
              <a:ext cx="3622927" cy="609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crystallographic pose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803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4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ADAPTIVE SAMPLING</a:t>
            </a:r>
          </a:p>
        </p:txBody>
      </p:sp>
      <p:pic>
        <p:nvPicPr>
          <p:cNvPr id="14" name="Picture 13" descr="A picture containing text, basket star&#10;&#10;Description automatically generated">
            <a:extLst>
              <a:ext uri="{FF2B5EF4-FFF2-40B4-BE49-F238E27FC236}">
                <a16:creationId xmlns:a16="http://schemas.microsoft.com/office/drawing/2014/main" id="{7E440FA7-137B-378F-65F6-A0F9A534D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21080"/>
            <a:ext cx="2191112" cy="3225442"/>
          </a:xfrm>
          <a:prstGeom prst="rect">
            <a:avLst/>
          </a:prstGeom>
        </p:spPr>
      </p:pic>
      <p:pic>
        <p:nvPicPr>
          <p:cNvPr id="15" name="Picture 1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2B27F666-F28F-6198-559F-B2506EB4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8" y="1124744"/>
            <a:ext cx="2657306" cy="2153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7BA85E-EE2B-8450-FB81-456B5050E5C5}"/>
              </a:ext>
            </a:extLst>
          </p:cNvPr>
          <p:cNvSpPr txBox="1"/>
          <p:nvPr/>
        </p:nvSpPr>
        <p:spPr>
          <a:xfrm>
            <a:off x="3035361" y="798398"/>
            <a:ext cx="30732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Furimazine unbinding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F68818F-3C5F-1502-87D3-53739C6F05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625345"/>
              </p:ext>
            </p:extLst>
          </p:nvPr>
        </p:nvGraphicFramePr>
        <p:xfrm>
          <a:off x="3707904" y="2492896"/>
          <a:ext cx="4839094" cy="2428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108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2E2C0D7-E7B9-B146-72FB-C5108EFAB1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3633477"/>
              </p:ext>
            </p:extLst>
          </p:nvPr>
        </p:nvGraphicFramePr>
        <p:xfrm>
          <a:off x="3707904" y="2564904"/>
          <a:ext cx="4837176" cy="2428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531E21EA-EA33-CBF9-C7F3-2D7C16638B8C}"/>
              </a:ext>
            </a:extLst>
          </p:cNvPr>
          <p:cNvGrpSpPr>
            <a:grpSpLocks noChangeAspect="1"/>
          </p:cNvGrpSpPr>
          <p:nvPr/>
        </p:nvGrpSpPr>
        <p:grpSpPr>
          <a:xfrm>
            <a:off x="160478" y="941982"/>
            <a:ext cx="3475418" cy="5583362"/>
            <a:chOff x="-553923" y="678349"/>
            <a:chExt cx="5439208" cy="87382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CB26CE9-FC12-A2B9-A87E-D600935D2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60" r="28838"/>
            <a:stretch/>
          </p:blipFill>
          <p:spPr>
            <a:xfrm>
              <a:off x="-161166" y="678349"/>
              <a:ext cx="4572142" cy="73682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592AA3-5709-44B4-C6B1-B5163D862A58}"/>
                </a:ext>
              </a:extLst>
            </p:cNvPr>
            <p:cNvSpPr txBox="1"/>
            <p:nvPr/>
          </p:nvSpPr>
          <p:spPr>
            <a:xfrm>
              <a:off x="-553923" y="7884710"/>
              <a:ext cx="2655568" cy="758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pc="70" dirty="0">
                  <a:ln w="12700"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rgbClr val="90C6C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associated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D0AE01-8C72-B35B-E6DA-12E31D8AF859}"/>
                </a:ext>
              </a:extLst>
            </p:cNvPr>
            <p:cNvSpPr txBox="1"/>
            <p:nvPr/>
          </p:nvSpPr>
          <p:spPr>
            <a:xfrm>
              <a:off x="2070075" y="8657894"/>
              <a:ext cx="2815210" cy="758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pc="70" dirty="0">
                  <a:ln w="12700">
                    <a:solidFill>
                      <a:schemeClr val="bg2">
                        <a:lumMod val="25000"/>
                      </a:schemeClr>
                    </a:solidFill>
                  </a:ln>
                  <a:solidFill>
                    <a:srgbClr val="445C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dissociated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78CBD20E-7057-B07B-E1D3-BFB1246870BC}"/>
                </a:ext>
              </a:extLst>
            </p:cNvPr>
            <p:cNvSpPr/>
            <p:nvPr/>
          </p:nvSpPr>
          <p:spPr>
            <a:xfrm rot="17622453">
              <a:off x="-395429" y="7147011"/>
              <a:ext cx="1249141" cy="355503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ADAPTIVE SAMPLING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7BA85E-EE2B-8450-FB81-456B5050E5C5}"/>
              </a:ext>
            </a:extLst>
          </p:cNvPr>
          <p:cNvSpPr txBox="1"/>
          <p:nvPr/>
        </p:nvSpPr>
        <p:spPr>
          <a:xfrm>
            <a:off x="3245355" y="848026"/>
            <a:ext cx="2653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Dimer dissociation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65F74B-D75A-005D-9CE2-599C323D4D1A}"/>
              </a:ext>
            </a:extLst>
          </p:cNvPr>
          <p:cNvSpPr/>
          <p:nvPr/>
        </p:nvSpPr>
        <p:spPr>
          <a:xfrm rot="3977547" flipH="1">
            <a:off x="2684344" y="5568659"/>
            <a:ext cx="798147" cy="227151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32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4">
            <a:extLst>
              <a:ext uri="{FF2B5EF4-FFF2-40B4-BE49-F238E27FC236}">
                <a16:creationId xmlns:a16="http://schemas.microsoft.com/office/drawing/2014/main" id="{58ACA250-6190-32B5-853A-86608FBA67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9310876"/>
              </p:ext>
            </p:extLst>
          </p:nvPr>
        </p:nvGraphicFramePr>
        <p:xfrm>
          <a:off x="616002" y="1040000"/>
          <a:ext cx="8132462" cy="548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6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ADAPTIVE STEERED MD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886FF-5777-3214-30C8-61B34BD1E8F3}"/>
              </a:ext>
            </a:extLst>
          </p:cNvPr>
          <p:cNvSpPr txBox="1"/>
          <p:nvPr/>
        </p:nvSpPr>
        <p:spPr>
          <a:xfrm>
            <a:off x="3245354" y="908720"/>
            <a:ext cx="2653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Dimer dissociation</a:t>
            </a:r>
          </a:p>
        </p:txBody>
      </p:sp>
    </p:spTree>
    <p:extLst>
      <p:ext uri="{BB962C8B-B14F-4D97-AF65-F5344CB8AC3E}">
        <p14:creationId xmlns:p14="http://schemas.microsoft.com/office/powerpoint/2010/main" val="200998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1019659-A0DB-8BB2-A274-DCD46E520E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r>
              <a:rPr lang="cs-CZ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7</a:t>
            </a:r>
            <a:endParaRPr lang="cs-CZ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764B0A88-2BB5-FE7B-0F60-9F7A4D3FDD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207375" cy="539750"/>
          </a:xfrm>
        </p:spPr>
        <p:txBody>
          <a:bodyPr/>
          <a:lstStyle/>
          <a:p>
            <a:r>
              <a:rPr lang="en-US" altLang="en-US" b="1" dirty="0"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91D2AE-3988-952A-31B3-B83940D79E36}"/>
              </a:ext>
            </a:extLst>
          </p:cNvPr>
          <p:cNvSpPr txBox="1"/>
          <p:nvPr/>
        </p:nvSpPr>
        <p:spPr>
          <a:xfrm>
            <a:off x="610791" y="980728"/>
            <a:ext cx="734481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4360" indent="-4572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dimeric </a:t>
            </a:r>
            <a:r>
              <a:rPr lang="cs-CZ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NanoLuc </a:t>
            </a:r>
            <a:r>
              <a:rPr lang="en-US" sz="2800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be the functional unit</a:t>
            </a:r>
          </a:p>
        </p:txBody>
      </p:sp>
    </p:spTree>
    <p:extLst>
      <p:ext uri="{BB962C8B-B14F-4D97-AF65-F5344CB8AC3E}">
        <p14:creationId xmlns:p14="http://schemas.microsoft.com/office/powerpoint/2010/main" val="1957473290"/>
      </p:ext>
    </p:extLst>
  </p:cSld>
  <p:clrMapOvr>
    <a:masterClrMapping/>
  </p:clrMapOvr>
</p:sld>
</file>

<file path=ppt/theme/theme1.xml><?xml version="1.0" encoding="utf-8"?>
<a:theme xmlns:a="http://schemas.openxmlformats.org/drawingml/2006/main" name="MU-LL_prezentace_bila_sablona">
  <a:themeElements>
    <a:clrScheme name="MU-LL_prezentace_bila_sablo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-LL_prezentace_bila_sabl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U-LL_prezentace_bila_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9B08FEB8-4E23-4AF4-B37D-E5565BCB5020}" vid="{EC639048-7524-482A-8456-FE09C083A2C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1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Motiv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Motiv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219</Words>
  <Application>Microsoft Office PowerPoint</Application>
  <PresentationFormat>Předvádění na obrazovce (4:3)</PresentationFormat>
  <Paragraphs>57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Amasis MT Pro Black</vt:lpstr>
      <vt:lpstr>Arial</vt:lpstr>
      <vt:lpstr>Calibri</vt:lpstr>
      <vt:lpstr>Century Gothic</vt:lpstr>
      <vt:lpstr>Tahoma</vt:lpstr>
      <vt:lpstr>Wingdings</vt:lpstr>
      <vt:lpstr>MU-LL_prezentace_bila_sablona</vt:lpstr>
      <vt:lpstr>Prezentace aplikace PowerPoint</vt:lpstr>
      <vt:lpstr>NanoLuc</vt:lpstr>
      <vt:lpstr>NanoLuc</vt:lpstr>
      <vt:lpstr>NanoLuc</vt:lpstr>
      <vt:lpstr>MOLECULAR DOCKING</vt:lpstr>
      <vt:lpstr>ADAPTIVE SAMPLING</vt:lpstr>
      <vt:lpstr>ADAPTIVE SAMPLING</vt:lpstr>
      <vt:lpstr>ADAPTIVE STEERED MD</vt:lpstr>
      <vt:lpstr>CONCLUSIONS</vt:lpstr>
      <vt:lpstr>CONCLUSIONS</vt:lpstr>
      <vt:lpstr>CONCLUSIONS</vt:lpstr>
      <vt:lpstr>Prezentace aplikace PowerPoint</vt:lpstr>
    </vt:vector>
  </TitlesOfParts>
  <Company>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</dc:title>
  <dc:creator>stas</dc:creator>
  <cp:lastModifiedBy>Jana Márová</cp:lastModifiedBy>
  <cp:revision>26</cp:revision>
  <dcterms:created xsi:type="dcterms:W3CDTF">2021-11-26T15:36:24Z</dcterms:created>
  <dcterms:modified xsi:type="dcterms:W3CDTF">2022-06-12T21:37:22Z</dcterms:modified>
</cp:coreProperties>
</file>